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71"/>
  </p:notesMasterIdLst>
  <p:handoutMasterIdLst>
    <p:handoutMasterId r:id="rId72"/>
  </p:handoutMasterIdLst>
  <p:sldIdLst>
    <p:sldId id="538" r:id="rId2"/>
    <p:sldId id="666" r:id="rId3"/>
    <p:sldId id="699" r:id="rId4"/>
    <p:sldId id="728" r:id="rId5"/>
    <p:sldId id="719" r:id="rId6"/>
    <p:sldId id="734" r:id="rId7"/>
    <p:sldId id="735" r:id="rId8"/>
    <p:sldId id="736" r:id="rId9"/>
    <p:sldId id="737" r:id="rId10"/>
    <p:sldId id="738" r:id="rId11"/>
    <p:sldId id="269" r:id="rId12"/>
    <p:sldId id="729" r:id="rId13"/>
    <p:sldId id="273" r:id="rId14"/>
    <p:sldId id="256" r:id="rId15"/>
    <p:sldId id="668" r:id="rId16"/>
    <p:sldId id="667" r:id="rId17"/>
    <p:sldId id="669" r:id="rId18"/>
    <p:sldId id="670" r:id="rId19"/>
    <p:sldId id="671" r:id="rId20"/>
    <p:sldId id="673" r:id="rId21"/>
    <p:sldId id="674" r:id="rId22"/>
    <p:sldId id="675" r:id="rId23"/>
    <p:sldId id="592" r:id="rId24"/>
    <p:sldId id="686" r:id="rId25"/>
    <p:sldId id="677" r:id="rId26"/>
    <p:sldId id="683" r:id="rId27"/>
    <p:sldId id="682" r:id="rId28"/>
    <p:sldId id="593" r:id="rId29"/>
    <p:sldId id="594" r:id="rId30"/>
    <p:sldId id="685" r:id="rId31"/>
    <p:sldId id="684" r:id="rId32"/>
    <p:sldId id="691" r:id="rId33"/>
    <p:sldId id="692" r:id="rId34"/>
    <p:sldId id="693" r:id="rId35"/>
    <p:sldId id="694" r:id="rId36"/>
    <p:sldId id="695" r:id="rId37"/>
    <p:sldId id="696" r:id="rId38"/>
    <p:sldId id="676" r:id="rId39"/>
    <p:sldId id="697" r:id="rId40"/>
    <p:sldId id="698" r:id="rId41"/>
    <p:sldId id="700" r:id="rId42"/>
    <p:sldId id="710" r:id="rId43"/>
    <p:sldId id="701" r:id="rId44"/>
    <p:sldId id="702" r:id="rId45"/>
    <p:sldId id="708" r:id="rId46"/>
    <p:sldId id="311" r:id="rId47"/>
    <p:sldId id="260" r:id="rId48"/>
    <p:sldId id="703" r:id="rId49"/>
    <p:sldId id="707" r:id="rId50"/>
    <p:sldId id="706" r:id="rId51"/>
    <p:sldId id="680" r:id="rId52"/>
    <p:sldId id="709" r:id="rId53"/>
    <p:sldId id="689" r:id="rId54"/>
    <p:sldId id="681" r:id="rId55"/>
    <p:sldId id="272" r:id="rId56"/>
    <p:sldId id="662" r:id="rId57"/>
    <p:sldId id="302" r:id="rId58"/>
    <p:sldId id="348" r:id="rId59"/>
    <p:sldId id="310" r:id="rId60"/>
    <p:sldId id="712" r:id="rId61"/>
    <p:sldId id="716" r:id="rId62"/>
    <p:sldId id="713" r:id="rId63"/>
    <p:sldId id="715" r:id="rId64"/>
    <p:sldId id="291" r:id="rId65"/>
    <p:sldId id="726" r:id="rId66"/>
    <p:sldId id="731" r:id="rId67"/>
    <p:sldId id="732" r:id="rId68"/>
    <p:sldId id="733" r:id="rId69"/>
    <p:sldId id="297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 Badham" initials="JB" lastIdx="1" clrIdx="0">
    <p:extLst>
      <p:ext uri="{19B8F6BF-5375-455C-9EA6-DF929625EA0E}">
        <p15:presenceInfo xmlns:p15="http://schemas.microsoft.com/office/powerpoint/2012/main" userId="Jen Badh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135A"/>
    <a:srgbClr val="00AEEF"/>
    <a:srgbClr val="109DEC"/>
    <a:srgbClr val="0A91C3"/>
    <a:srgbClr val="68246D"/>
    <a:srgbClr val="AF0822"/>
    <a:srgbClr val="002A41"/>
    <a:srgbClr val="FFCE2D"/>
    <a:srgbClr val="9F9B4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44DD4-1797-455C-B2B8-8088B6EFC0F4}" v="29" dt="2022-12-31T21:37:35.975"/>
    <p1510:client id="{4E9F11E9-E9B5-6348-F4D9-C7D19C01DE64}" v="1" dt="2022-12-31T14:56:19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4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DHAM, JENNIFER M." userId="d3e5acb5-b2db-4b06-ac84-616e0149b02f" providerId="ADAL" clId="{0A0639B2-5340-4370-8B61-CE33F43239B7}"/>
    <pc:docChg chg="custSel addSld delSld modSld sldOrd">
      <pc:chgData name="BADHAM, JENNIFER M." userId="d3e5acb5-b2db-4b06-ac84-616e0149b02f" providerId="ADAL" clId="{0A0639B2-5340-4370-8B61-CE33F43239B7}" dt="2022-11-28T16:24:52.493" v="1094" actId="14100"/>
      <pc:docMkLst>
        <pc:docMk/>
      </pc:docMkLst>
      <pc:sldChg chg="modSp mod">
        <pc:chgData name="BADHAM, JENNIFER M." userId="d3e5acb5-b2db-4b06-ac84-616e0149b02f" providerId="ADAL" clId="{0A0639B2-5340-4370-8B61-CE33F43239B7}" dt="2022-11-15T11:39:07.809" v="1" actId="6549"/>
        <pc:sldMkLst>
          <pc:docMk/>
          <pc:sldMk cId="2191637061" sldId="291"/>
        </pc:sldMkLst>
        <pc:spChg chg="mod">
          <ac:chgData name="BADHAM, JENNIFER M." userId="d3e5acb5-b2db-4b06-ac84-616e0149b02f" providerId="ADAL" clId="{0A0639B2-5340-4370-8B61-CE33F43239B7}" dt="2022-11-15T11:39:07.809" v="1" actId="6549"/>
          <ac:spMkLst>
            <pc:docMk/>
            <pc:sldMk cId="2191637061" sldId="291"/>
            <ac:spMk id="2" creationId="{024D96BE-BE00-803B-B50F-F66BD66CAAE4}"/>
          </ac:spMkLst>
        </pc:spChg>
      </pc:sldChg>
      <pc:sldChg chg="del">
        <pc:chgData name="BADHAM, JENNIFER M." userId="d3e5acb5-b2db-4b06-ac84-616e0149b02f" providerId="ADAL" clId="{0A0639B2-5340-4370-8B61-CE33F43239B7}" dt="2022-11-28T11:55:30.365" v="811" actId="47"/>
        <pc:sldMkLst>
          <pc:docMk/>
          <pc:sldMk cId="1879171900" sldId="304"/>
        </pc:sldMkLst>
      </pc:sldChg>
      <pc:sldChg chg="del">
        <pc:chgData name="BADHAM, JENNIFER M." userId="d3e5acb5-b2db-4b06-ac84-616e0149b02f" providerId="ADAL" clId="{0A0639B2-5340-4370-8B61-CE33F43239B7}" dt="2022-11-28T11:55:32.493" v="812" actId="47"/>
        <pc:sldMkLst>
          <pc:docMk/>
          <pc:sldMk cId="3321203491" sldId="351"/>
        </pc:sldMkLst>
      </pc:sldChg>
      <pc:sldChg chg="del">
        <pc:chgData name="BADHAM, JENNIFER M." userId="d3e5acb5-b2db-4b06-ac84-616e0149b02f" providerId="ADAL" clId="{0A0639B2-5340-4370-8B61-CE33F43239B7}" dt="2022-11-28T16:19:11.879" v="1024" actId="47"/>
        <pc:sldMkLst>
          <pc:docMk/>
          <pc:sldMk cId="1479515092" sldId="380"/>
        </pc:sldMkLst>
      </pc:sldChg>
      <pc:sldChg chg="addSp modSp mod">
        <pc:chgData name="BADHAM, JENNIFER M." userId="d3e5acb5-b2db-4b06-ac84-616e0149b02f" providerId="ADAL" clId="{0A0639B2-5340-4370-8B61-CE33F43239B7}" dt="2022-11-15T17:58:08.125" v="5" actId="14100"/>
        <pc:sldMkLst>
          <pc:docMk/>
          <pc:sldMk cId="4028535100" sldId="699"/>
        </pc:sldMkLst>
        <pc:picChg chg="add mod">
          <ac:chgData name="BADHAM, JENNIFER M." userId="d3e5acb5-b2db-4b06-ac84-616e0149b02f" providerId="ADAL" clId="{0A0639B2-5340-4370-8B61-CE33F43239B7}" dt="2022-11-15T17:58:08.125" v="5" actId="14100"/>
          <ac:picMkLst>
            <pc:docMk/>
            <pc:sldMk cId="4028535100" sldId="699"/>
            <ac:picMk id="4" creationId="{A5A716C3-0B64-491B-B288-17527C1D5174}"/>
          </ac:picMkLst>
        </pc:picChg>
      </pc:sldChg>
      <pc:sldChg chg="modSp mod">
        <pc:chgData name="BADHAM, JENNIFER M." userId="d3e5acb5-b2db-4b06-ac84-616e0149b02f" providerId="ADAL" clId="{0A0639B2-5340-4370-8B61-CE33F43239B7}" dt="2022-11-17T13:35:33.052" v="755" actId="6549"/>
        <pc:sldMkLst>
          <pc:docMk/>
          <pc:sldMk cId="3993319381" sldId="712"/>
        </pc:sldMkLst>
        <pc:spChg chg="mod">
          <ac:chgData name="BADHAM, JENNIFER M." userId="d3e5acb5-b2db-4b06-ac84-616e0149b02f" providerId="ADAL" clId="{0A0639B2-5340-4370-8B61-CE33F43239B7}" dt="2022-11-17T13:35:33.052" v="755" actId="6549"/>
          <ac:spMkLst>
            <pc:docMk/>
            <pc:sldMk cId="3993319381" sldId="712"/>
            <ac:spMk id="4" creationId="{0A008A86-1148-E1D6-64B6-99F02E4A7164}"/>
          </ac:spMkLst>
        </pc:spChg>
      </pc:sldChg>
      <pc:sldChg chg="modSp mod">
        <pc:chgData name="BADHAM, JENNIFER M." userId="d3e5acb5-b2db-4b06-ac84-616e0149b02f" providerId="ADAL" clId="{0A0639B2-5340-4370-8B61-CE33F43239B7}" dt="2022-11-17T13:36:39.512" v="810" actId="27636"/>
        <pc:sldMkLst>
          <pc:docMk/>
          <pc:sldMk cId="3768167517" sldId="716"/>
        </pc:sldMkLst>
        <pc:spChg chg="mod">
          <ac:chgData name="BADHAM, JENNIFER M." userId="d3e5acb5-b2db-4b06-ac84-616e0149b02f" providerId="ADAL" clId="{0A0639B2-5340-4370-8B61-CE33F43239B7}" dt="2022-11-17T13:36:12.604" v="790" actId="27636"/>
          <ac:spMkLst>
            <pc:docMk/>
            <pc:sldMk cId="3768167517" sldId="716"/>
            <ac:spMk id="3" creationId="{18AA9673-8E54-524A-36ED-B907932583A7}"/>
          </ac:spMkLst>
        </pc:spChg>
        <pc:spChg chg="mod">
          <ac:chgData name="BADHAM, JENNIFER M." userId="d3e5acb5-b2db-4b06-ac84-616e0149b02f" providerId="ADAL" clId="{0A0639B2-5340-4370-8B61-CE33F43239B7}" dt="2022-11-17T13:36:39.512" v="810" actId="27636"/>
          <ac:spMkLst>
            <pc:docMk/>
            <pc:sldMk cId="3768167517" sldId="716"/>
            <ac:spMk id="4" creationId="{E9DC5657-94B9-C1A0-336C-1FD41BA7EBA4}"/>
          </ac:spMkLst>
        </pc:spChg>
      </pc:sldChg>
      <pc:sldChg chg="addSp delSp modSp new mod modClrScheme chgLayout">
        <pc:chgData name="BADHAM, JENNIFER M." userId="d3e5acb5-b2db-4b06-ac84-616e0149b02f" providerId="ADAL" clId="{0A0639B2-5340-4370-8B61-CE33F43239B7}" dt="2022-11-15T18:03:15.581" v="41" actId="20577"/>
        <pc:sldMkLst>
          <pc:docMk/>
          <pc:sldMk cId="67337106" sldId="718"/>
        </pc:sldMkLst>
        <pc:spChg chg="del mod ord">
          <ac:chgData name="BADHAM, JENNIFER M." userId="d3e5acb5-b2db-4b06-ac84-616e0149b02f" providerId="ADAL" clId="{0A0639B2-5340-4370-8B61-CE33F43239B7}" dt="2022-11-15T18:03:01.707" v="7" actId="700"/>
          <ac:spMkLst>
            <pc:docMk/>
            <pc:sldMk cId="67337106" sldId="718"/>
            <ac:spMk id="2" creationId="{F4EDEFB7-D99D-45A2-A228-F6B04114B941}"/>
          </ac:spMkLst>
        </pc:spChg>
        <pc:spChg chg="add mod ord">
          <ac:chgData name="BADHAM, JENNIFER M." userId="d3e5acb5-b2db-4b06-ac84-616e0149b02f" providerId="ADAL" clId="{0A0639B2-5340-4370-8B61-CE33F43239B7}" dt="2022-11-15T18:03:15.581" v="41" actId="20577"/>
          <ac:spMkLst>
            <pc:docMk/>
            <pc:sldMk cId="67337106" sldId="718"/>
            <ac:spMk id="3" creationId="{1A277E6D-01E6-44B8-B466-240B087812C3}"/>
          </ac:spMkLst>
        </pc:spChg>
        <pc:spChg chg="add mod ord">
          <ac:chgData name="BADHAM, JENNIFER M." userId="d3e5acb5-b2db-4b06-ac84-616e0149b02f" providerId="ADAL" clId="{0A0639B2-5340-4370-8B61-CE33F43239B7}" dt="2022-11-15T18:03:01.707" v="7" actId="700"/>
          <ac:spMkLst>
            <pc:docMk/>
            <pc:sldMk cId="67337106" sldId="718"/>
            <ac:spMk id="4" creationId="{E95574F4-AD07-4F61-B0BF-523E01D8C7BC}"/>
          </ac:spMkLst>
        </pc:spChg>
        <pc:picChg chg="add mod">
          <ac:chgData name="BADHAM, JENNIFER M." userId="d3e5acb5-b2db-4b06-ac84-616e0149b02f" providerId="ADAL" clId="{0A0639B2-5340-4370-8B61-CE33F43239B7}" dt="2022-11-15T18:03:09.189" v="10" actId="1076"/>
          <ac:picMkLst>
            <pc:docMk/>
            <pc:sldMk cId="67337106" sldId="718"/>
            <ac:picMk id="6" creationId="{1033860C-2E7E-4392-91E8-0333EA1FD5F7}"/>
          </ac:picMkLst>
        </pc:picChg>
      </pc:sldChg>
      <pc:sldChg chg="addSp delSp modSp new mod ord modClrScheme chgLayout">
        <pc:chgData name="BADHAM, JENNIFER M." userId="d3e5acb5-b2db-4b06-ac84-616e0149b02f" providerId="ADAL" clId="{0A0639B2-5340-4370-8B61-CE33F43239B7}" dt="2022-11-28T16:18:14.655" v="941" actId="1076"/>
        <pc:sldMkLst>
          <pc:docMk/>
          <pc:sldMk cId="4046438093" sldId="719"/>
        </pc:sldMkLst>
        <pc:spChg chg="del mod ord">
          <ac:chgData name="BADHAM, JENNIFER M." userId="d3e5acb5-b2db-4b06-ac84-616e0149b02f" providerId="ADAL" clId="{0A0639B2-5340-4370-8B61-CE33F43239B7}" dt="2022-11-15T18:05:25.469" v="51" actId="700"/>
          <ac:spMkLst>
            <pc:docMk/>
            <pc:sldMk cId="4046438093" sldId="719"/>
            <ac:spMk id="2" creationId="{DB45ECD5-B7F7-474A-8994-5B58C78FDB74}"/>
          </ac:spMkLst>
        </pc:spChg>
        <pc:spChg chg="del mod ord">
          <ac:chgData name="BADHAM, JENNIFER M." userId="d3e5acb5-b2db-4b06-ac84-616e0149b02f" providerId="ADAL" clId="{0A0639B2-5340-4370-8B61-CE33F43239B7}" dt="2022-11-15T18:05:25.469" v="51" actId="700"/>
          <ac:spMkLst>
            <pc:docMk/>
            <pc:sldMk cId="4046438093" sldId="719"/>
            <ac:spMk id="3" creationId="{A26A894F-360A-4773-A635-2D5342DD8724}"/>
          </ac:spMkLst>
        </pc:spChg>
        <pc:spChg chg="add mod ord">
          <ac:chgData name="BADHAM, JENNIFER M." userId="d3e5acb5-b2db-4b06-ac84-616e0149b02f" providerId="ADAL" clId="{0A0639B2-5340-4370-8B61-CE33F43239B7}" dt="2022-11-15T18:05:37.709" v="72" actId="20577"/>
          <ac:spMkLst>
            <pc:docMk/>
            <pc:sldMk cId="4046438093" sldId="719"/>
            <ac:spMk id="8" creationId="{1B45850F-88A2-49E0-9F09-0CE9BFA76D25}"/>
          </ac:spMkLst>
        </pc:spChg>
        <pc:spChg chg="add mod ord">
          <ac:chgData name="BADHAM, JENNIFER M." userId="d3e5acb5-b2db-4b06-ac84-616e0149b02f" providerId="ADAL" clId="{0A0639B2-5340-4370-8B61-CE33F43239B7}" dt="2022-11-15T18:16:06.093" v="541" actId="20577"/>
          <ac:spMkLst>
            <pc:docMk/>
            <pc:sldMk cId="4046438093" sldId="719"/>
            <ac:spMk id="9" creationId="{B9EC2C93-2461-44D9-BD95-603E6A6DE9D9}"/>
          </ac:spMkLst>
        </pc:spChg>
        <pc:spChg chg="add del mod ord">
          <ac:chgData name="BADHAM, JENNIFER M." userId="d3e5acb5-b2db-4b06-ac84-616e0149b02f" providerId="ADAL" clId="{0A0639B2-5340-4370-8B61-CE33F43239B7}" dt="2022-11-15T18:05:29.311" v="52" actId="478"/>
          <ac:spMkLst>
            <pc:docMk/>
            <pc:sldMk cId="4046438093" sldId="719"/>
            <ac:spMk id="10" creationId="{B9AAFF28-ABA2-4C9A-86DF-41077436E287}"/>
          </ac:spMkLst>
        </pc:spChg>
        <pc:picChg chg="add mod">
          <ac:chgData name="BADHAM, JENNIFER M." userId="d3e5acb5-b2db-4b06-ac84-616e0149b02f" providerId="ADAL" clId="{0A0639B2-5340-4370-8B61-CE33F43239B7}" dt="2022-11-28T16:18:14.655" v="941" actId="1076"/>
          <ac:picMkLst>
            <pc:docMk/>
            <pc:sldMk cId="4046438093" sldId="719"/>
            <ac:picMk id="3" creationId="{5B42A93C-413A-429E-B19D-DB98E6F22B77}"/>
          </ac:picMkLst>
        </pc:picChg>
        <pc:picChg chg="add del mod">
          <ac:chgData name="BADHAM, JENNIFER M." userId="d3e5acb5-b2db-4b06-ac84-616e0149b02f" providerId="ADAL" clId="{0A0639B2-5340-4370-8B61-CE33F43239B7}" dt="2022-11-15T18:04:44.574" v="48" actId="478"/>
          <ac:picMkLst>
            <pc:docMk/>
            <pc:sldMk cId="4046438093" sldId="719"/>
            <ac:picMk id="5" creationId="{CA374E98-E36D-4912-A625-140EDCA39050}"/>
          </ac:picMkLst>
        </pc:picChg>
        <pc:picChg chg="add del mod">
          <ac:chgData name="BADHAM, JENNIFER M." userId="d3e5acb5-b2db-4b06-ac84-616e0149b02f" providerId="ADAL" clId="{0A0639B2-5340-4370-8B61-CE33F43239B7}" dt="2022-11-28T16:18:03.473" v="937" actId="478"/>
          <ac:picMkLst>
            <pc:docMk/>
            <pc:sldMk cId="4046438093" sldId="719"/>
            <ac:picMk id="7" creationId="{A060FB14-E32C-47BA-877B-4F3F570500D8}"/>
          </ac:picMkLst>
        </pc:picChg>
      </pc:sldChg>
      <pc:sldChg chg="delSp modSp add mod delAnim">
        <pc:chgData name="BADHAM, JENNIFER M." userId="d3e5acb5-b2db-4b06-ac84-616e0149b02f" providerId="ADAL" clId="{0A0639B2-5340-4370-8B61-CE33F43239B7}" dt="2022-11-28T16:18:30.975" v="986" actId="6549"/>
        <pc:sldMkLst>
          <pc:docMk/>
          <pc:sldMk cId="3735782738" sldId="725"/>
        </pc:sldMkLst>
        <pc:spChg chg="mod">
          <ac:chgData name="BADHAM, JENNIFER M." userId="d3e5acb5-b2db-4b06-ac84-616e0149b02f" providerId="ADAL" clId="{0A0639B2-5340-4370-8B61-CE33F43239B7}" dt="2022-11-28T16:18:30.975" v="986" actId="6549"/>
          <ac:spMkLst>
            <pc:docMk/>
            <pc:sldMk cId="3735782738" sldId="725"/>
            <ac:spMk id="2" creationId="{DF7C60E0-14AF-1475-CBA6-306DABE0F172}"/>
          </ac:spMkLst>
        </pc:spChg>
        <pc:spChg chg="del">
          <ac:chgData name="BADHAM, JENNIFER M." userId="d3e5acb5-b2db-4b06-ac84-616e0149b02f" providerId="ADAL" clId="{0A0639B2-5340-4370-8B61-CE33F43239B7}" dt="2022-11-28T16:11:05.983" v="814" actId="478"/>
          <ac:spMkLst>
            <pc:docMk/>
            <pc:sldMk cId="3735782738" sldId="725"/>
            <ac:spMk id="23" creationId="{E067F1C1-1132-3AF5-D589-26568D2D1601}"/>
          </ac:spMkLst>
        </pc:spChg>
        <pc:spChg chg="del">
          <ac:chgData name="BADHAM, JENNIFER M." userId="d3e5acb5-b2db-4b06-ac84-616e0149b02f" providerId="ADAL" clId="{0A0639B2-5340-4370-8B61-CE33F43239B7}" dt="2022-11-28T16:11:10.915" v="816" actId="478"/>
          <ac:spMkLst>
            <pc:docMk/>
            <pc:sldMk cId="3735782738" sldId="725"/>
            <ac:spMk id="24" creationId="{EBE028EF-951E-D7D3-6F20-89406DA93DE3}"/>
          </ac:spMkLst>
        </pc:spChg>
        <pc:spChg chg="del">
          <ac:chgData name="BADHAM, JENNIFER M." userId="d3e5acb5-b2db-4b06-ac84-616e0149b02f" providerId="ADAL" clId="{0A0639B2-5340-4370-8B61-CE33F43239B7}" dt="2022-11-28T16:11:09.191" v="815" actId="478"/>
          <ac:spMkLst>
            <pc:docMk/>
            <pc:sldMk cId="3735782738" sldId="725"/>
            <ac:spMk id="25" creationId="{A798A135-D1CF-3CFA-1A7B-6995516E5894}"/>
          </ac:spMkLst>
        </pc:spChg>
        <pc:spChg chg="del">
          <ac:chgData name="BADHAM, JENNIFER M." userId="d3e5acb5-b2db-4b06-ac84-616e0149b02f" providerId="ADAL" clId="{0A0639B2-5340-4370-8B61-CE33F43239B7}" dt="2022-11-28T16:11:11.923" v="817" actId="478"/>
          <ac:spMkLst>
            <pc:docMk/>
            <pc:sldMk cId="3735782738" sldId="725"/>
            <ac:spMk id="26" creationId="{AD84A125-A2A6-6FC7-E207-D76AFA01160D}"/>
          </ac:spMkLst>
        </pc:spChg>
        <pc:spChg chg="del">
          <ac:chgData name="BADHAM, JENNIFER M." userId="d3e5acb5-b2db-4b06-ac84-616e0149b02f" providerId="ADAL" clId="{0A0639B2-5340-4370-8B61-CE33F43239B7}" dt="2022-11-28T16:11:13.715" v="818" actId="478"/>
          <ac:spMkLst>
            <pc:docMk/>
            <pc:sldMk cId="3735782738" sldId="725"/>
            <ac:spMk id="27" creationId="{B8951522-EC53-1844-EA05-0ACAC1F0299B}"/>
          </ac:spMkLst>
        </pc:spChg>
        <pc:spChg chg="del">
          <ac:chgData name="BADHAM, JENNIFER M." userId="d3e5acb5-b2db-4b06-ac84-616e0149b02f" providerId="ADAL" clId="{0A0639B2-5340-4370-8B61-CE33F43239B7}" dt="2022-11-28T16:11:15.027" v="819" actId="478"/>
          <ac:spMkLst>
            <pc:docMk/>
            <pc:sldMk cId="3735782738" sldId="725"/>
            <ac:spMk id="28" creationId="{A811B833-0550-3B19-BE48-98EE7376397D}"/>
          </ac:spMkLst>
        </pc:spChg>
        <pc:spChg chg="del">
          <ac:chgData name="BADHAM, JENNIFER M." userId="d3e5acb5-b2db-4b06-ac84-616e0149b02f" providerId="ADAL" clId="{0A0639B2-5340-4370-8B61-CE33F43239B7}" dt="2022-11-28T16:11:16.323" v="820" actId="478"/>
          <ac:spMkLst>
            <pc:docMk/>
            <pc:sldMk cId="3735782738" sldId="725"/>
            <ac:spMk id="29" creationId="{94672313-886B-19DE-4CFC-8D3D0FA2B873}"/>
          </ac:spMkLst>
        </pc:spChg>
      </pc:sldChg>
      <pc:sldChg chg="addSp delSp modSp new mod modAnim">
        <pc:chgData name="BADHAM, JENNIFER M." userId="d3e5acb5-b2db-4b06-ac84-616e0149b02f" providerId="ADAL" clId="{0A0639B2-5340-4370-8B61-CE33F43239B7}" dt="2022-11-28T16:24:52.493" v="1094" actId="14100"/>
        <pc:sldMkLst>
          <pc:docMk/>
          <pc:sldMk cId="3477801762" sldId="726"/>
        </pc:sldMkLst>
        <pc:spChg chg="mod">
          <ac:chgData name="BADHAM, JENNIFER M." userId="d3e5acb5-b2db-4b06-ac84-616e0149b02f" providerId="ADAL" clId="{0A0639B2-5340-4370-8B61-CE33F43239B7}" dt="2022-11-28T16:19:39.232" v="1079" actId="20577"/>
          <ac:spMkLst>
            <pc:docMk/>
            <pc:sldMk cId="3477801762" sldId="726"/>
            <ac:spMk id="2" creationId="{5FFBEBEF-1E15-42B5-9E6B-3F9A38F2682D}"/>
          </ac:spMkLst>
        </pc:spChg>
        <pc:spChg chg="mod">
          <ac:chgData name="BADHAM, JENNIFER M." userId="d3e5acb5-b2db-4b06-ac84-616e0149b02f" providerId="ADAL" clId="{0A0639B2-5340-4370-8B61-CE33F43239B7}" dt="2022-11-28T16:16:17.084" v="935" actId="1076"/>
          <ac:spMkLst>
            <pc:docMk/>
            <pc:sldMk cId="3477801762" sldId="726"/>
            <ac:spMk id="5" creationId="{0C3F0C7D-51AC-4F57-91EC-D58A28D43E6B}"/>
          </ac:spMkLst>
        </pc:spChg>
        <pc:spChg chg="mod">
          <ac:chgData name="BADHAM, JENNIFER M." userId="d3e5acb5-b2db-4b06-ac84-616e0149b02f" providerId="ADAL" clId="{0A0639B2-5340-4370-8B61-CE33F43239B7}" dt="2022-11-28T16:16:17.084" v="935" actId="1076"/>
          <ac:spMkLst>
            <pc:docMk/>
            <pc:sldMk cId="3477801762" sldId="726"/>
            <ac:spMk id="6" creationId="{71033D88-C633-4ADF-A623-AB43F84CABF2}"/>
          </ac:spMkLst>
        </pc:spChg>
        <pc:spChg chg="mod">
          <ac:chgData name="BADHAM, JENNIFER M." userId="d3e5acb5-b2db-4b06-ac84-616e0149b02f" providerId="ADAL" clId="{0A0639B2-5340-4370-8B61-CE33F43239B7}" dt="2022-11-28T16:16:17.084" v="935" actId="1076"/>
          <ac:spMkLst>
            <pc:docMk/>
            <pc:sldMk cId="3477801762" sldId="726"/>
            <ac:spMk id="7" creationId="{4C347B8C-E437-4287-8A12-6A5C1633FB34}"/>
          </ac:spMkLst>
        </pc:spChg>
        <pc:spChg chg="add mod">
          <ac:chgData name="BADHAM, JENNIFER M." userId="d3e5acb5-b2db-4b06-ac84-616e0149b02f" providerId="ADAL" clId="{0A0639B2-5340-4370-8B61-CE33F43239B7}" dt="2022-11-28T16:24:46.078" v="1092" actId="1076"/>
          <ac:spMkLst>
            <pc:docMk/>
            <pc:sldMk cId="3477801762" sldId="726"/>
            <ac:spMk id="10" creationId="{4355A823-10EB-49C3-AF15-880194BA07D5}"/>
          </ac:spMkLst>
        </pc:spChg>
        <pc:spChg chg="add mod">
          <ac:chgData name="BADHAM, JENNIFER M." userId="d3e5acb5-b2db-4b06-ac84-616e0149b02f" providerId="ADAL" clId="{0A0639B2-5340-4370-8B61-CE33F43239B7}" dt="2022-11-28T16:24:42.278" v="1091" actId="1076"/>
          <ac:spMkLst>
            <pc:docMk/>
            <pc:sldMk cId="3477801762" sldId="726"/>
            <ac:spMk id="11" creationId="{42799F2A-4757-4719-869D-7F5EE987E7D4}"/>
          </ac:spMkLst>
        </pc:spChg>
        <pc:spChg chg="add mod">
          <ac:chgData name="BADHAM, JENNIFER M." userId="d3e5acb5-b2db-4b06-ac84-616e0149b02f" providerId="ADAL" clId="{0A0639B2-5340-4370-8B61-CE33F43239B7}" dt="2022-11-28T16:24:36.973" v="1090" actId="14100"/>
          <ac:spMkLst>
            <pc:docMk/>
            <pc:sldMk cId="3477801762" sldId="726"/>
            <ac:spMk id="12" creationId="{48B82495-A1D5-418C-B180-63ECFAF29F84}"/>
          </ac:spMkLst>
        </pc:spChg>
        <pc:spChg chg="mod">
          <ac:chgData name="BADHAM, JENNIFER M." userId="d3e5acb5-b2db-4b06-ac84-616e0149b02f" providerId="ADAL" clId="{0A0639B2-5340-4370-8B61-CE33F43239B7}" dt="2022-11-28T16:24:52.493" v="1094" actId="14100"/>
          <ac:spMkLst>
            <pc:docMk/>
            <pc:sldMk cId="3477801762" sldId="726"/>
            <ac:spMk id="15" creationId="{25102F92-856C-46F0-B538-7CEC90A4632B}"/>
          </ac:spMkLst>
        </pc:spChg>
        <pc:spChg chg="mod">
          <ac:chgData name="BADHAM, JENNIFER M." userId="d3e5acb5-b2db-4b06-ac84-616e0149b02f" providerId="ADAL" clId="{0A0639B2-5340-4370-8B61-CE33F43239B7}" dt="2022-11-28T16:24:52.493" v="1094" actId="14100"/>
          <ac:spMkLst>
            <pc:docMk/>
            <pc:sldMk cId="3477801762" sldId="726"/>
            <ac:spMk id="16" creationId="{6275A272-CDC2-4A78-85CB-B754D0A78229}"/>
          </ac:spMkLst>
        </pc:spChg>
        <pc:spChg chg="mod">
          <ac:chgData name="BADHAM, JENNIFER M." userId="d3e5acb5-b2db-4b06-ac84-616e0149b02f" providerId="ADAL" clId="{0A0639B2-5340-4370-8B61-CE33F43239B7}" dt="2022-11-28T16:24:52.493" v="1094" actId="14100"/>
          <ac:spMkLst>
            <pc:docMk/>
            <pc:sldMk cId="3477801762" sldId="726"/>
            <ac:spMk id="17" creationId="{D8907ECB-579E-4698-B578-11D45E09C052}"/>
          </ac:spMkLst>
        </pc:spChg>
        <pc:grpChg chg="add del mod">
          <ac:chgData name="BADHAM, JENNIFER M." userId="d3e5acb5-b2db-4b06-ac84-616e0149b02f" providerId="ADAL" clId="{0A0639B2-5340-4370-8B61-CE33F43239B7}" dt="2022-11-28T16:19:42.928" v="1080" actId="478"/>
          <ac:grpSpMkLst>
            <pc:docMk/>
            <pc:sldMk cId="3477801762" sldId="726"/>
            <ac:grpSpMk id="3" creationId="{CF6FAA17-D4F2-49DC-86ED-9380CC9C31BA}"/>
          </ac:grpSpMkLst>
        </pc:grpChg>
        <pc:grpChg chg="add mod">
          <ac:chgData name="BADHAM, JENNIFER M." userId="d3e5acb5-b2db-4b06-ac84-616e0149b02f" providerId="ADAL" clId="{0A0639B2-5340-4370-8B61-CE33F43239B7}" dt="2022-11-28T16:24:52.493" v="1094" actId="14100"/>
          <ac:grpSpMkLst>
            <pc:docMk/>
            <pc:sldMk cId="3477801762" sldId="726"/>
            <ac:grpSpMk id="13" creationId="{519A750C-3227-4480-AF84-3A4B9491FC74}"/>
          </ac:grpSpMkLst>
        </pc:grpChg>
        <pc:picChg chg="mod">
          <ac:chgData name="BADHAM, JENNIFER M." userId="d3e5acb5-b2db-4b06-ac84-616e0149b02f" providerId="ADAL" clId="{0A0639B2-5340-4370-8B61-CE33F43239B7}" dt="2022-11-28T16:16:17.084" v="935" actId="1076"/>
          <ac:picMkLst>
            <pc:docMk/>
            <pc:sldMk cId="3477801762" sldId="726"/>
            <ac:picMk id="4" creationId="{373CCF15-6F30-4AD1-B3A7-CB55E773C8B8}"/>
          </ac:picMkLst>
        </pc:picChg>
        <pc:picChg chg="add del mod">
          <ac:chgData name="BADHAM, JENNIFER M." userId="d3e5acb5-b2db-4b06-ac84-616e0149b02f" providerId="ADAL" clId="{0A0639B2-5340-4370-8B61-CE33F43239B7}" dt="2022-11-28T16:19:43.728" v="1081" actId="478"/>
          <ac:picMkLst>
            <pc:docMk/>
            <pc:sldMk cId="3477801762" sldId="726"/>
            <ac:picMk id="8" creationId="{C5E65B28-B3E3-4206-8955-764484C035E6}"/>
          </ac:picMkLst>
        </pc:picChg>
        <pc:picChg chg="add mod">
          <ac:chgData name="BADHAM, JENNIFER M." userId="d3e5acb5-b2db-4b06-ac84-616e0149b02f" providerId="ADAL" clId="{0A0639B2-5340-4370-8B61-CE33F43239B7}" dt="2022-11-28T16:24:26.628" v="1087" actId="14100"/>
          <ac:picMkLst>
            <pc:docMk/>
            <pc:sldMk cId="3477801762" sldId="726"/>
            <ac:picMk id="9" creationId="{8221A041-B8CF-4CCD-9B81-BB16A58B3659}"/>
          </ac:picMkLst>
        </pc:picChg>
        <pc:picChg chg="mod">
          <ac:chgData name="BADHAM, JENNIFER M." userId="d3e5acb5-b2db-4b06-ac84-616e0149b02f" providerId="ADAL" clId="{0A0639B2-5340-4370-8B61-CE33F43239B7}" dt="2022-11-28T16:24:52.493" v="1094" actId="14100"/>
          <ac:picMkLst>
            <pc:docMk/>
            <pc:sldMk cId="3477801762" sldId="726"/>
            <ac:picMk id="14" creationId="{184AD503-3BF0-4922-A309-D067A5D76A52}"/>
          </ac:picMkLst>
        </pc:picChg>
      </pc:sldChg>
      <pc:sldChg chg="modSp new mod">
        <pc:chgData name="BADHAM, JENNIFER M." userId="d3e5acb5-b2db-4b06-ac84-616e0149b02f" providerId="ADAL" clId="{0A0639B2-5340-4370-8B61-CE33F43239B7}" dt="2022-11-28T16:18:57.327" v="1023" actId="20577"/>
        <pc:sldMkLst>
          <pc:docMk/>
          <pc:sldMk cId="601391588" sldId="727"/>
        </pc:sldMkLst>
        <pc:spChg chg="mod">
          <ac:chgData name="BADHAM, JENNIFER M." userId="d3e5acb5-b2db-4b06-ac84-616e0149b02f" providerId="ADAL" clId="{0A0639B2-5340-4370-8B61-CE33F43239B7}" dt="2022-11-28T16:18:57.327" v="1023" actId="20577"/>
          <ac:spMkLst>
            <pc:docMk/>
            <pc:sldMk cId="601391588" sldId="727"/>
            <ac:spMk id="2" creationId="{F79CEBA1-7C05-40F1-8E26-525FE6AE6CF1}"/>
          </ac:spMkLst>
        </pc:spChg>
      </pc:sldChg>
    </pc:docChg>
  </pc:docChgLst>
  <pc:docChgLst>
    <pc:chgData name="JENNIFER,MARETTE BADHAM" userId="d3e5acb5-b2db-4b06-ac84-616e0149b02f" providerId="ADAL" clId="{9714A960-6105-4F25-B59F-DE321ABD37E9}"/>
    <pc:docChg chg="undo custSel addSld modSld sldOrd">
      <pc:chgData name="JENNIFER,MARETTE BADHAM" userId="d3e5acb5-b2db-4b06-ac84-616e0149b02f" providerId="ADAL" clId="{9714A960-6105-4F25-B59F-DE321ABD37E9}" dt="2022-01-07T21:16:28.287" v="4132" actId="20577"/>
      <pc:docMkLst>
        <pc:docMk/>
      </pc:docMkLst>
      <pc:sldChg chg="addSp delSp modSp mod">
        <pc:chgData name="JENNIFER,MARETTE BADHAM" userId="d3e5acb5-b2db-4b06-ac84-616e0149b02f" providerId="ADAL" clId="{9714A960-6105-4F25-B59F-DE321ABD37E9}" dt="2022-01-07T16:49:17.530" v="152" actId="20577"/>
        <pc:sldMkLst>
          <pc:docMk/>
          <pc:sldMk cId="2098965053" sldId="501"/>
        </pc:sldMkLst>
        <pc:spChg chg="mod">
          <ac:chgData name="JENNIFER,MARETTE BADHAM" userId="d3e5acb5-b2db-4b06-ac84-616e0149b02f" providerId="ADAL" clId="{9714A960-6105-4F25-B59F-DE321ABD37E9}" dt="2022-01-07T16:49:17.530" v="152" actId="20577"/>
          <ac:spMkLst>
            <pc:docMk/>
            <pc:sldMk cId="2098965053" sldId="501"/>
            <ac:spMk id="2" creationId="{5B9BAAB0-367F-41E9-BB3B-16C76209AC83}"/>
          </ac:spMkLst>
        </pc:spChg>
        <pc:spChg chg="mod">
          <ac:chgData name="JENNIFER,MARETTE BADHAM" userId="d3e5acb5-b2db-4b06-ac84-616e0149b02f" providerId="ADAL" clId="{9714A960-6105-4F25-B59F-DE321ABD37E9}" dt="2022-01-07T10:52:57.082" v="11" actId="6549"/>
          <ac:spMkLst>
            <pc:docMk/>
            <pc:sldMk cId="2098965053" sldId="501"/>
            <ac:spMk id="3" creationId="{797BB5D8-152A-471A-B67F-3F5D05C7F810}"/>
          </ac:spMkLst>
        </pc:spChg>
        <pc:spChg chg="add mod">
          <ac:chgData name="JENNIFER,MARETTE BADHAM" userId="d3e5acb5-b2db-4b06-ac84-616e0149b02f" providerId="ADAL" clId="{9714A960-6105-4F25-B59F-DE321ABD37E9}" dt="2022-01-07T12:07:56.434" v="85" actId="14100"/>
          <ac:spMkLst>
            <pc:docMk/>
            <pc:sldMk cId="2098965053" sldId="501"/>
            <ac:spMk id="8" creationId="{541A1001-A3DB-448A-AA2D-9394A4C00E1C}"/>
          </ac:spMkLst>
        </pc:spChg>
        <pc:spChg chg="add mod">
          <ac:chgData name="JENNIFER,MARETTE BADHAM" userId="d3e5acb5-b2db-4b06-ac84-616e0149b02f" providerId="ADAL" clId="{9714A960-6105-4F25-B59F-DE321ABD37E9}" dt="2022-01-07T12:07:37.365" v="80" actId="14100"/>
          <ac:spMkLst>
            <pc:docMk/>
            <pc:sldMk cId="2098965053" sldId="501"/>
            <ac:spMk id="9" creationId="{A58ACF8D-B249-4E94-9748-A275C81CC3F7}"/>
          </ac:spMkLst>
        </pc:spChg>
        <pc:spChg chg="add mod">
          <ac:chgData name="JENNIFER,MARETTE BADHAM" userId="d3e5acb5-b2db-4b06-ac84-616e0149b02f" providerId="ADAL" clId="{9714A960-6105-4F25-B59F-DE321ABD37E9}" dt="2022-01-07T12:08:03.008" v="86" actId="13822"/>
          <ac:spMkLst>
            <pc:docMk/>
            <pc:sldMk cId="2098965053" sldId="501"/>
            <ac:spMk id="10" creationId="{060B0EC1-2104-439F-8783-0B5C35F22145}"/>
          </ac:spMkLst>
        </pc:spChg>
        <pc:picChg chg="add del mod">
          <ac:chgData name="JENNIFER,MARETTE BADHAM" userId="d3e5acb5-b2db-4b06-ac84-616e0149b02f" providerId="ADAL" clId="{9714A960-6105-4F25-B59F-DE321ABD37E9}" dt="2022-01-07T11:47:41.623" v="23" actId="478"/>
          <ac:picMkLst>
            <pc:docMk/>
            <pc:sldMk cId="2098965053" sldId="501"/>
            <ac:picMk id="5" creationId="{080B7961-3288-4101-8E1D-C6195DCBCAD4}"/>
          </ac:picMkLst>
        </pc:picChg>
        <pc:picChg chg="add mod">
          <ac:chgData name="JENNIFER,MARETTE BADHAM" userId="d3e5acb5-b2db-4b06-ac84-616e0149b02f" providerId="ADAL" clId="{9714A960-6105-4F25-B59F-DE321ABD37E9}" dt="2022-01-07T11:51:03.952" v="25" actId="1076"/>
          <ac:picMkLst>
            <pc:docMk/>
            <pc:sldMk cId="2098965053" sldId="501"/>
            <ac:picMk id="7" creationId="{71A387EB-7ADA-416D-A3DB-2514A8B995A2}"/>
          </ac:picMkLst>
        </pc:picChg>
      </pc:sldChg>
      <pc:sldChg chg="addSp modSp mod ord">
        <pc:chgData name="JENNIFER,MARETTE BADHAM" userId="d3e5acb5-b2db-4b06-ac84-616e0149b02f" providerId="ADAL" clId="{9714A960-6105-4F25-B59F-DE321ABD37E9}" dt="2022-01-07T20:57:52.493" v="3743" actId="20577"/>
        <pc:sldMkLst>
          <pc:docMk/>
          <pc:sldMk cId="4097643706" sldId="502"/>
        </pc:sldMkLst>
        <pc:spChg chg="mod">
          <ac:chgData name="JENNIFER,MARETTE BADHAM" userId="d3e5acb5-b2db-4b06-ac84-616e0149b02f" providerId="ADAL" clId="{9714A960-6105-4F25-B59F-DE321ABD37E9}" dt="2022-01-07T20:57:52.493" v="3743" actId="20577"/>
          <ac:spMkLst>
            <pc:docMk/>
            <pc:sldMk cId="4097643706" sldId="502"/>
            <ac:spMk id="2" creationId="{7E2C01EE-EDE8-4FE9-BA11-9E1CC256004A}"/>
          </ac:spMkLst>
        </pc:spChg>
        <pc:spChg chg="add mod">
          <ac:chgData name="JENNIFER,MARETTE BADHAM" userId="d3e5acb5-b2db-4b06-ac84-616e0149b02f" providerId="ADAL" clId="{9714A960-6105-4F25-B59F-DE321ABD37E9}" dt="2022-01-07T11:46:49.634" v="18" actId="1076"/>
          <ac:spMkLst>
            <pc:docMk/>
            <pc:sldMk cId="4097643706" sldId="502"/>
            <ac:spMk id="5" creationId="{DFAF6E61-B265-4BD5-A25C-4EE80A567974}"/>
          </ac:spMkLst>
        </pc:spChg>
      </pc:sldChg>
      <pc:sldChg chg="addSp modSp new mod">
        <pc:chgData name="JENNIFER,MARETTE BADHAM" userId="d3e5acb5-b2db-4b06-ac84-616e0149b02f" providerId="ADAL" clId="{9714A960-6105-4F25-B59F-DE321ABD37E9}" dt="2022-01-07T20:23:10.628" v="3629" actId="6549"/>
        <pc:sldMkLst>
          <pc:docMk/>
          <pc:sldMk cId="3424036515" sldId="503"/>
        </pc:sldMkLst>
        <pc:spChg chg="mod">
          <ac:chgData name="JENNIFER,MARETTE BADHAM" userId="d3e5acb5-b2db-4b06-ac84-616e0149b02f" providerId="ADAL" clId="{9714A960-6105-4F25-B59F-DE321ABD37E9}" dt="2022-01-07T16:39:14.101" v="146" actId="20577"/>
          <ac:spMkLst>
            <pc:docMk/>
            <pc:sldMk cId="3424036515" sldId="503"/>
            <ac:spMk id="2" creationId="{C51B27DD-2D53-4CA4-ABF8-5AD6D6DB4998}"/>
          </ac:spMkLst>
        </pc:spChg>
        <pc:spChg chg="mod">
          <ac:chgData name="JENNIFER,MARETTE BADHAM" userId="d3e5acb5-b2db-4b06-ac84-616e0149b02f" providerId="ADAL" clId="{9714A960-6105-4F25-B59F-DE321ABD37E9}" dt="2022-01-07T20:23:10.628" v="3629" actId="6549"/>
          <ac:spMkLst>
            <pc:docMk/>
            <pc:sldMk cId="3424036515" sldId="503"/>
            <ac:spMk id="3" creationId="{651302DE-C6A6-488D-ACDE-72178D3A9D1C}"/>
          </ac:spMkLst>
        </pc:spChg>
        <pc:spChg chg="add mod">
          <ac:chgData name="JENNIFER,MARETTE BADHAM" userId="d3e5acb5-b2db-4b06-ac84-616e0149b02f" providerId="ADAL" clId="{9714A960-6105-4F25-B59F-DE321ABD37E9}" dt="2022-01-07T17:04:31.285" v="661" actId="14100"/>
          <ac:spMkLst>
            <pc:docMk/>
            <pc:sldMk cId="3424036515" sldId="503"/>
            <ac:spMk id="6" creationId="{A12806A9-49D9-42EB-8E00-47B2237A360C}"/>
          </ac:spMkLst>
        </pc:spChg>
        <pc:spChg chg="add mod">
          <ac:chgData name="JENNIFER,MARETTE BADHAM" userId="d3e5acb5-b2db-4b06-ac84-616e0149b02f" providerId="ADAL" clId="{9714A960-6105-4F25-B59F-DE321ABD37E9}" dt="2022-01-07T17:06:01.954" v="752" actId="14100"/>
          <ac:spMkLst>
            <pc:docMk/>
            <pc:sldMk cId="3424036515" sldId="503"/>
            <ac:spMk id="7" creationId="{88FCFBB2-85D3-4284-AB63-715680D01C03}"/>
          </ac:spMkLst>
        </pc:spChg>
        <pc:picChg chg="add mod">
          <ac:chgData name="JENNIFER,MARETTE BADHAM" userId="d3e5acb5-b2db-4b06-ac84-616e0149b02f" providerId="ADAL" clId="{9714A960-6105-4F25-B59F-DE321ABD37E9}" dt="2022-01-07T17:04:59.689" v="664" actId="1076"/>
          <ac:picMkLst>
            <pc:docMk/>
            <pc:sldMk cId="3424036515" sldId="503"/>
            <ac:picMk id="5" creationId="{D25398F6-3D29-4C64-A8E3-9F56F533E12D}"/>
          </ac:picMkLst>
        </pc:picChg>
      </pc:sldChg>
      <pc:sldChg chg="addSp modSp new mod modClrScheme chgLayout">
        <pc:chgData name="JENNIFER,MARETTE BADHAM" userId="d3e5acb5-b2db-4b06-ac84-616e0149b02f" providerId="ADAL" clId="{9714A960-6105-4F25-B59F-DE321ABD37E9}" dt="2022-01-07T20:57:26.513" v="3742" actId="20577"/>
        <pc:sldMkLst>
          <pc:docMk/>
          <pc:sldMk cId="1507638326" sldId="504"/>
        </pc:sldMkLst>
        <pc:spChg chg="mod ord">
          <ac:chgData name="JENNIFER,MARETTE BADHAM" userId="d3e5acb5-b2db-4b06-ac84-616e0149b02f" providerId="ADAL" clId="{9714A960-6105-4F25-B59F-DE321ABD37E9}" dt="2022-01-07T17:19:48.586" v="1177" actId="700"/>
          <ac:spMkLst>
            <pc:docMk/>
            <pc:sldMk cId="1507638326" sldId="504"/>
            <ac:spMk id="2" creationId="{766164D2-A875-41BB-809D-2339F54A251B}"/>
          </ac:spMkLst>
        </pc:spChg>
        <pc:spChg chg="mod ord">
          <ac:chgData name="JENNIFER,MARETTE BADHAM" userId="d3e5acb5-b2db-4b06-ac84-616e0149b02f" providerId="ADAL" clId="{9714A960-6105-4F25-B59F-DE321ABD37E9}" dt="2022-01-07T17:23:09.513" v="1404" actId="20577"/>
          <ac:spMkLst>
            <pc:docMk/>
            <pc:sldMk cId="1507638326" sldId="504"/>
            <ac:spMk id="3" creationId="{4A2F1F87-D2B6-45BA-8EC8-114A484A174E}"/>
          </ac:spMkLst>
        </pc:spChg>
        <pc:spChg chg="add mod ord">
          <ac:chgData name="JENNIFER,MARETTE BADHAM" userId="d3e5acb5-b2db-4b06-ac84-616e0149b02f" providerId="ADAL" clId="{9714A960-6105-4F25-B59F-DE321ABD37E9}" dt="2022-01-07T20:57:26.513" v="3742" actId="20577"/>
          <ac:spMkLst>
            <pc:docMk/>
            <pc:sldMk cId="1507638326" sldId="504"/>
            <ac:spMk id="4" creationId="{7AB252EE-C9F6-4B01-86AC-EBC0429B9683}"/>
          </ac:spMkLst>
        </pc:spChg>
      </pc:sldChg>
      <pc:sldChg chg="addSp modSp new mod">
        <pc:chgData name="JENNIFER,MARETTE BADHAM" userId="d3e5acb5-b2db-4b06-ac84-616e0149b02f" providerId="ADAL" clId="{9714A960-6105-4F25-B59F-DE321ABD37E9}" dt="2022-01-07T20:24:05.221" v="3698" actId="20577"/>
        <pc:sldMkLst>
          <pc:docMk/>
          <pc:sldMk cId="1700148439" sldId="505"/>
        </pc:sldMkLst>
        <pc:spChg chg="mod">
          <ac:chgData name="JENNIFER,MARETTE BADHAM" userId="d3e5acb5-b2db-4b06-ac84-616e0149b02f" providerId="ADAL" clId="{9714A960-6105-4F25-B59F-DE321ABD37E9}" dt="2022-01-07T17:29:29.870" v="1634" actId="20577"/>
          <ac:spMkLst>
            <pc:docMk/>
            <pc:sldMk cId="1700148439" sldId="505"/>
            <ac:spMk id="2" creationId="{95CECC35-4FDF-4748-8E73-6600EFE03E7F}"/>
          </ac:spMkLst>
        </pc:spChg>
        <pc:spChg chg="mod">
          <ac:chgData name="JENNIFER,MARETTE BADHAM" userId="d3e5acb5-b2db-4b06-ac84-616e0149b02f" providerId="ADAL" clId="{9714A960-6105-4F25-B59F-DE321ABD37E9}" dt="2022-01-07T20:24:05.221" v="3698" actId="20577"/>
          <ac:spMkLst>
            <pc:docMk/>
            <pc:sldMk cId="1700148439" sldId="505"/>
            <ac:spMk id="3" creationId="{6397AD03-7201-4969-A14C-67825112EC0A}"/>
          </ac:spMkLst>
        </pc:spChg>
        <pc:spChg chg="add mod">
          <ac:chgData name="JENNIFER,MARETTE BADHAM" userId="d3e5acb5-b2db-4b06-ac84-616e0149b02f" providerId="ADAL" clId="{9714A960-6105-4F25-B59F-DE321ABD37E9}" dt="2022-01-07T17:36:01.473" v="2087" actId="1076"/>
          <ac:spMkLst>
            <pc:docMk/>
            <pc:sldMk cId="1700148439" sldId="505"/>
            <ac:spMk id="6" creationId="{14A4A838-F5FE-4EDE-894C-FA0D10F5B4BE}"/>
          </ac:spMkLst>
        </pc:spChg>
        <pc:picChg chg="add mod">
          <ac:chgData name="JENNIFER,MARETTE BADHAM" userId="d3e5acb5-b2db-4b06-ac84-616e0149b02f" providerId="ADAL" clId="{9714A960-6105-4F25-B59F-DE321ABD37E9}" dt="2022-01-07T17:35:23.506" v="2060" actId="1076"/>
          <ac:picMkLst>
            <pc:docMk/>
            <pc:sldMk cId="1700148439" sldId="505"/>
            <ac:picMk id="5" creationId="{B3B00978-8393-4822-8214-2D7C49A6EE4B}"/>
          </ac:picMkLst>
        </pc:picChg>
      </pc:sldChg>
      <pc:sldChg chg="addSp modSp new mod modClrScheme chgLayout">
        <pc:chgData name="JENNIFER,MARETTE BADHAM" userId="d3e5acb5-b2db-4b06-ac84-616e0149b02f" providerId="ADAL" clId="{9714A960-6105-4F25-B59F-DE321ABD37E9}" dt="2022-01-07T21:16:28.287" v="4132" actId="20577"/>
        <pc:sldMkLst>
          <pc:docMk/>
          <pc:sldMk cId="1213316470" sldId="506"/>
        </pc:sldMkLst>
        <pc:spChg chg="mod ord">
          <ac:chgData name="JENNIFER,MARETTE BADHAM" userId="d3e5acb5-b2db-4b06-ac84-616e0149b02f" providerId="ADAL" clId="{9714A960-6105-4F25-B59F-DE321ABD37E9}" dt="2022-01-07T18:06:31.165" v="2865" actId="700"/>
          <ac:spMkLst>
            <pc:docMk/>
            <pc:sldMk cId="1213316470" sldId="506"/>
            <ac:spMk id="2" creationId="{976D98F9-518B-4434-B931-5B4A202A88AB}"/>
          </ac:spMkLst>
        </pc:spChg>
        <pc:spChg chg="mod ord">
          <ac:chgData name="JENNIFER,MARETTE BADHAM" userId="d3e5acb5-b2db-4b06-ac84-616e0149b02f" providerId="ADAL" clId="{9714A960-6105-4F25-B59F-DE321ABD37E9}" dt="2022-01-07T21:16:28.287" v="4132" actId="20577"/>
          <ac:spMkLst>
            <pc:docMk/>
            <pc:sldMk cId="1213316470" sldId="506"/>
            <ac:spMk id="3" creationId="{E464076F-2F0C-48F6-A7E6-5FB8F22553E6}"/>
          </ac:spMkLst>
        </pc:spChg>
        <pc:spChg chg="add mod ord">
          <ac:chgData name="JENNIFER,MARETTE BADHAM" userId="d3e5acb5-b2db-4b06-ac84-616e0149b02f" providerId="ADAL" clId="{9714A960-6105-4F25-B59F-DE321ABD37E9}" dt="2022-01-07T20:58:36.349" v="3795" actId="20577"/>
          <ac:spMkLst>
            <pc:docMk/>
            <pc:sldMk cId="1213316470" sldId="506"/>
            <ac:spMk id="4" creationId="{06B62BC6-75D2-4332-BB52-84954FA7AD23}"/>
          </ac:spMkLst>
        </pc:spChg>
      </pc:sldChg>
      <pc:sldChg chg="modSp add mod">
        <pc:chgData name="JENNIFER,MARETTE BADHAM" userId="d3e5acb5-b2db-4b06-ac84-616e0149b02f" providerId="ADAL" clId="{9714A960-6105-4F25-B59F-DE321ABD37E9}" dt="2022-01-07T17:45:18.090" v="2278" actId="114"/>
        <pc:sldMkLst>
          <pc:docMk/>
          <pc:sldMk cId="709500407" sldId="507"/>
        </pc:sldMkLst>
        <pc:spChg chg="mod">
          <ac:chgData name="JENNIFER,MARETTE BADHAM" userId="d3e5acb5-b2db-4b06-ac84-616e0149b02f" providerId="ADAL" clId="{9714A960-6105-4F25-B59F-DE321ABD37E9}" dt="2022-01-07T17:45:18.090" v="2278" actId="114"/>
          <ac:spMkLst>
            <pc:docMk/>
            <pc:sldMk cId="709500407" sldId="507"/>
            <ac:spMk id="3" creationId="{6934891A-5F61-4A6F-843C-4707A352A2EE}"/>
          </ac:spMkLst>
        </pc:spChg>
        <pc:spChg chg="mod">
          <ac:chgData name="JENNIFER,MARETTE BADHAM" userId="d3e5acb5-b2db-4b06-ac84-616e0149b02f" providerId="ADAL" clId="{9714A960-6105-4F25-B59F-DE321ABD37E9}" dt="2022-01-07T17:44:06.390" v="2270" actId="20577"/>
          <ac:spMkLst>
            <pc:docMk/>
            <pc:sldMk cId="709500407" sldId="507"/>
            <ac:spMk id="4" creationId="{30570511-5E5F-41BB-A15C-E7CA4BDB872E}"/>
          </ac:spMkLst>
        </pc:spChg>
      </pc:sldChg>
      <pc:sldChg chg="addSp delSp modSp new mod modClrScheme chgLayout">
        <pc:chgData name="JENNIFER,MARETTE BADHAM" userId="d3e5acb5-b2db-4b06-ac84-616e0149b02f" providerId="ADAL" clId="{9714A960-6105-4F25-B59F-DE321ABD37E9}" dt="2022-01-07T18:01:22.252" v="2786" actId="20577"/>
        <pc:sldMkLst>
          <pc:docMk/>
          <pc:sldMk cId="1791770155" sldId="508"/>
        </pc:sldMkLst>
        <pc:spChg chg="del">
          <ac:chgData name="JENNIFER,MARETTE BADHAM" userId="d3e5acb5-b2db-4b06-ac84-616e0149b02f" providerId="ADAL" clId="{9714A960-6105-4F25-B59F-DE321ABD37E9}" dt="2022-01-07T18:01:19.004" v="2780" actId="700"/>
          <ac:spMkLst>
            <pc:docMk/>
            <pc:sldMk cId="1791770155" sldId="508"/>
            <ac:spMk id="2" creationId="{F0CA4670-0937-425F-9DFC-0A295FBADE7B}"/>
          </ac:spMkLst>
        </pc:spChg>
        <pc:spChg chg="add mod">
          <ac:chgData name="JENNIFER,MARETTE BADHAM" userId="d3e5acb5-b2db-4b06-ac84-616e0149b02f" providerId="ADAL" clId="{9714A960-6105-4F25-B59F-DE321ABD37E9}" dt="2022-01-07T18:01:22.252" v="2786" actId="20577"/>
          <ac:spMkLst>
            <pc:docMk/>
            <pc:sldMk cId="1791770155" sldId="508"/>
            <ac:spMk id="3" creationId="{6870209A-1C9E-46F6-87F4-8ED74F367F09}"/>
          </ac:spMkLst>
        </pc:spChg>
      </pc:sldChg>
      <pc:sldChg chg="modSp new mod">
        <pc:chgData name="JENNIFER,MARETTE BADHAM" userId="d3e5acb5-b2db-4b06-ac84-616e0149b02f" providerId="ADAL" clId="{9714A960-6105-4F25-B59F-DE321ABD37E9}" dt="2022-01-07T18:01:34.317" v="2793" actId="20577"/>
        <pc:sldMkLst>
          <pc:docMk/>
          <pc:sldMk cId="2102679948" sldId="509"/>
        </pc:sldMkLst>
        <pc:spChg chg="mod">
          <ac:chgData name="JENNIFER,MARETTE BADHAM" userId="d3e5acb5-b2db-4b06-ac84-616e0149b02f" providerId="ADAL" clId="{9714A960-6105-4F25-B59F-DE321ABD37E9}" dt="2022-01-07T18:01:34.317" v="2793" actId="20577"/>
          <ac:spMkLst>
            <pc:docMk/>
            <pc:sldMk cId="2102679948" sldId="509"/>
            <ac:spMk id="2" creationId="{D70EFC42-35E8-40CB-B0EB-1413B1F62349}"/>
          </ac:spMkLst>
        </pc:spChg>
      </pc:sldChg>
      <pc:sldChg chg="modSp new mod">
        <pc:chgData name="JENNIFER,MARETTE BADHAM" userId="d3e5acb5-b2db-4b06-ac84-616e0149b02f" providerId="ADAL" clId="{9714A960-6105-4F25-B59F-DE321ABD37E9}" dt="2022-01-07T18:01:39.229" v="2797" actId="20577"/>
        <pc:sldMkLst>
          <pc:docMk/>
          <pc:sldMk cId="130337918" sldId="510"/>
        </pc:sldMkLst>
        <pc:spChg chg="mod">
          <ac:chgData name="JENNIFER,MARETTE BADHAM" userId="d3e5acb5-b2db-4b06-ac84-616e0149b02f" providerId="ADAL" clId="{9714A960-6105-4F25-B59F-DE321ABD37E9}" dt="2022-01-07T18:01:39.229" v="2797" actId="20577"/>
          <ac:spMkLst>
            <pc:docMk/>
            <pc:sldMk cId="130337918" sldId="510"/>
            <ac:spMk id="2" creationId="{9D705FB2-62A2-4E79-A02C-0447178D8643}"/>
          </ac:spMkLst>
        </pc:spChg>
      </pc:sldChg>
      <pc:sldChg chg="addSp delSp modSp new mod modClrScheme chgLayout">
        <pc:chgData name="JENNIFER,MARETTE BADHAM" userId="d3e5acb5-b2db-4b06-ac84-616e0149b02f" providerId="ADAL" clId="{9714A960-6105-4F25-B59F-DE321ABD37E9}" dt="2022-01-07T21:14:49.176" v="4092" actId="313"/>
        <pc:sldMkLst>
          <pc:docMk/>
          <pc:sldMk cId="2106754172" sldId="511"/>
        </pc:sldMkLst>
        <pc:spChg chg="del mod ord">
          <ac:chgData name="JENNIFER,MARETTE BADHAM" userId="d3e5acb5-b2db-4b06-ac84-616e0149b02f" providerId="ADAL" clId="{9714A960-6105-4F25-B59F-DE321ABD37E9}" dt="2022-01-07T18:14:55.674" v="3277" actId="700"/>
          <ac:spMkLst>
            <pc:docMk/>
            <pc:sldMk cId="2106754172" sldId="511"/>
            <ac:spMk id="2" creationId="{44932549-3653-49CE-A998-956C973DA9C5}"/>
          </ac:spMkLst>
        </pc:spChg>
        <pc:spChg chg="add mod ord">
          <ac:chgData name="JENNIFER,MARETTE BADHAM" userId="d3e5acb5-b2db-4b06-ac84-616e0149b02f" providerId="ADAL" clId="{9714A960-6105-4F25-B59F-DE321ABD37E9}" dt="2022-01-07T21:01:25.823" v="3866" actId="700"/>
          <ac:spMkLst>
            <pc:docMk/>
            <pc:sldMk cId="2106754172" sldId="511"/>
            <ac:spMk id="3" creationId="{88816C86-9C37-4036-93BE-C13AF5820D45}"/>
          </ac:spMkLst>
        </pc:spChg>
        <pc:spChg chg="add mod ord">
          <ac:chgData name="JENNIFER,MARETTE BADHAM" userId="d3e5acb5-b2db-4b06-ac84-616e0149b02f" providerId="ADAL" clId="{9714A960-6105-4F25-B59F-DE321ABD37E9}" dt="2022-01-07T21:01:58.800" v="3883"/>
          <ac:spMkLst>
            <pc:docMk/>
            <pc:sldMk cId="2106754172" sldId="511"/>
            <ac:spMk id="4" creationId="{78FB848B-7379-4DC3-9E8C-EEEE9263E5FD}"/>
          </ac:spMkLst>
        </pc:spChg>
        <pc:spChg chg="add mod ord">
          <ac:chgData name="JENNIFER,MARETTE BADHAM" userId="d3e5acb5-b2db-4b06-ac84-616e0149b02f" providerId="ADAL" clId="{9714A960-6105-4F25-B59F-DE321ABD37E9}" dt="2022-01-07T21:14:49.176" v="4092" actId="313"/>
          <ac:spMkLst>
            <pc:docMk/>
            <pc:sldMk cId="2106754172" sldId="511"/>
            <ac:spMk id="5" creationId="{F8CA1E6A-8745-451A-896F-817D23C35088}"/>
          </ac:spMkLst>
        </pc:spChg>
        <pc:spChg chg="add mod ord">
          <ac:chgData name="JENNIFER,MARETTE BADHAM" userId="d3e5acb5-b2db-4b06-ac84-616e0149b02f" providerId="ADAL" clId="{9714A960-6105-4F25-B59F-DE321ABD37E9}" dt="2022-01-07T21:01:31.592" v="3879" actId="20577"/>
          <ac:spMkLst>
            <pc:docMk/>
            <pc:sldMk cId="2106754172" sldId="511"/>
            <ac:spMk id="6" creationId="{C57F67AC-E145-4ECE-B6BA-F8EC2454896D}"/>
          </ac:spMkLst>
        </pc:spChg>
        <pc:spChg chg="add mod ord">
          <ac:chgData name="JENNIFER,MARETTE BADHAM" userId="d3e5acb5-b2db-4b06-ac84-616e0149b02f" providerId="ADAL" clId="{9714A960-6105-4F25-B59F-DE321ABD37E9}" dt="2022-01-07T21:02:06.981" v="3911" actId="20577"/>
          <ac:spMkLst>
            <pc:docMk/>
            <pc:sldMk cId="2106754172" sldId="511"/>
            <ac:spMk id="7" creationId="{77279DFB-613B-4432-BB95-5CB9F6074520}"/>
          </ac:spMkLst>
        </pc:spChg>
      </pc:sldChg>
      <pc:sldChg chg="modSp new mod">
        <pc:chgData name="JENNIFER,MARETTE BADHAM" userId="d3e5acb5-b2db-4b06-ac84-616e0149b02f" providerId="ADAL" clId="{9714A960-6105-4F25-B59F-DE321ABD37E9}" dt="2022-01-07T20:22:15.080" v="3618" actId="20577"/>
        <pc:sldMkLst>
          <pc:docMk/>
          <pc:sldMk cId="2188914398" sldId="512"/>
        </pc:sldMkLst>
        <pc:spChg chg="mod">
          <ac:chgData name="JENNIFER,MARETTE BADHAM" userId="d3e5acb5-b2db-4b06-ac84-616e0149b02f" providerId="ADAL" clId="{9714A960-6105-4F25-B59F-DE321ABD37E9}" dt="2022-01-07T20:22:15.080" v="3618" actId="20577"/>
          <ac:spMkLst>
            <pc:docMk/>
            <pc:sldMk cId="2188914398" sldId="512"/>
            <ac:spMk id="3" creationId="{7BD4355F-1D08-4DFD-A879-93468C5BB82C}"/>
          </ac:spMkLst>
        </pc:spChg>
      </pc:sldChg>
    </pc:docChg>
  </pc:docChgLst>
  <pc:docChgLst>
    <pc:chgData name="BADHAM, JENNIFER M." userId="d3e5acb5-b2db-4b06-ac84-616e0149b02f" providerId="ADAL" clId="{1A144DD4-1797-455C-B2B8-8088B6EFC0F4}"/>
    <pc:docChg chg="custSel addSld delSld modSld sldOrd">
      <pc:chgData name="BADHAM, JENNIFER M." userId="d3e5acb5-b2db-4b06-ac84-616e0149b02f" providerId="ADAL" clId="{1A144DD4-1797-455C-B2B8-8088B6EFC0F4}" dt="2022-12-31T21:38:20.451" v="1218"/>
      <pc:docMkLst>
        <pc:docMk/>
      </pc:docMkLst>
      <pc:sldChg chg="delSp modSp mod modClrScheme chgLayout">
        <pc:chgData name="BADHAM, JENNIFER M." userId="d3e5acb5-b2db-4b06-ac84-616e0149b02f" providerId="ADAL" clId="{1A144DD4-1797-455C-B2B8-8088B6EFC0F4}" dt="2022-12-31T15:13:33.115" v="150" actId="14100"/>
        <pc:sldMkLst>
          <pc:docMk/>
          <pc:sldMk cId="3816722845" sldId="256"/>
        </pc:sldMkLst>
        <pc:spChg chg="del mod ord">
          <ac:chgData name="BADHAM, JENNIFER M." userId="d3e5acb5-b2db-4b06-ac84-616e0149b02f" providerId="ADAL" clId="{1A144DD4-1797-455C-B2B8-8088B6EFC0F4}" dt="2022-12-31T15:07:03.233" v="2" actId="478"/>
          <ac:spMkLst>
            <pc:docMk/>
            <pc:sldMk cId="3816722845" sldId="256"/>
            <ac:spMk id="2" creationId="{DAAAA502-6A1B-46AC-BCCD-D7F371031BE6}"/>
          </ac:spMkLst>
        </pc:spChg>
        <pc:spChg chg="mod ord">
          <ac:chgData name="BADHAM, JENNIFER M." userId="d3e5acb5-b2db-4b06-ac84-616e0149b02f" providerId="ADAL" clId="{1A144DD4-1797-455C-B2B8-8088B6EFC0F4}" dt="2022-12-31T15:06:58.531" v="0" actId="700"/>
          <ac:spMkLst>
            <pc:docMk/>
            <pc:sldMk cId="3816722845" sldId="256"/>
            <ac:spMk id="4" creationId="{0DA5B19E-96C6-4C0B-9920-BC0EA78492E2}"/>
          </ac:spMkLst>
        </pc:spChg>
        <pc:spChg chg="mod ord">
          <ac:chgData name="BADHAM, JENNIFER M." userId="d3e5acb5-b2db-4b06-ac84-616e0149b02f" providerId="ADAL" clId="{1A144DD4-1797-455C-B2B8-8088B6EFC0F4}" dt="2022-12-31T15:13:33.115" v="150" actId="14100"/>
          <ac:spMkLst>
            <pc:docMk/>
            <pc:sldMk cId="3816722845" sldId="256"/>
            <ac:spMk id="5" creationId="{AD7A2756-29FA-4A33-AB38-FC13FA873BBA}"/>
          </ac:spMkLst>
        </pc:spChg>
        <pc:picChg chg="mod ord">
          <ac:chgData name="BADHAM, JENNIFER M." userId="d3e5acb5-b2db-4b06-ac84-616e0149b02f" providerId="ADAL" clId="{1A144DD4-1797-455C-B2B8-8088B6EFC0F4}" dt="2022-12-31T15:07:23.037" v="7" actId="167"/>
          <ac:picMkLst>
            <pc:docMk/>
            <pc:sldMk cId="3816722845" sldId="256"/>
            <ac:picMk id="3" creationId="{AED2854B-8D18-A68E-3163-8DFFBCEAC21F}"/>
          </ac:picMkLst>
        </pc:picChg>
      </pc:sldChg>
      <pc:sldChg chg="modSp modAnim">
        <pc:chgData name="BADHAM, JENNIFER M." userId="d3e5acb5-b2db-4b06-ac84-616e0149b02f" providerId="ADAL" clId="{1A144DD4-1797-455C-B2B8-8088B6EFC0F4}" dt="2022-12-31T21:31:56.028" v="1206"/>
        <pc:sldMkLst>
          <pc:docMk/>
          <pc:sldMk cId="1165461627" sldId="260"/>
        </pc:sldMkLst>
        <pc:spChg chg="mod">
          <ac:chgData name="BADHAM, JENNIFER M." userId="d3e5acb5-b2db-4b06-ac84-616e0149b02f" providerId="ADAL" clId="{1A144DD4-1797-455C-B2B8-8088B6EFC0F4}" dt="2022-12-31T21:31:48.809" v="1205" actId="20577"/>
          <ac:spMkLst>
            <pc:docMk/>
            <pc:sldMk cId="1165461627" sldId="260"/>
            <ac:spMk id="3" creationId="{00000000-0000-0000-0000-000000000000}"/>
          </ac:spMkLst>
        </pc:spChg>
      </pc:sldChg>
      <pc:sldChg chg="delSp modSp mod ord">
        <pc:chgData name="BADHAM, JENNIFER M." userId="d3e5acb5-b2db-4b06-ac84-616e0149b02f" providerId="ADAL" clId="{1A144DD4-1797-455C-B2B8-8088B6EFC0F4}" dt="2022-12-31T21:25:37.653" v="1187"/>
        <pc:sldMkLst>
          <pc:docMk/>
          <pc:sldMk cId="3043438943" sldId="269"/>
        </pc:sldMkLst>
        <pc:spChg chg="mod">
          <ac:chgData name="BADHAM, JENNIFER M." userId="d3e5acb5-b2db-4b06-ac84-616e0149b02f" providerId="ADAL" clId="{1A144DD4-1797-455C-B2B8-8088B6EFC0F4}" dt="2022-12-31T15:44:11.835" v="355" actId="20577"/>
          <ac:spMkLst>
            <pc:docMk/>
            <pc:sldMk cId="3043438943" sldId="269"/>
            <ac:spMk id="4" creationId="{E34C48AE-69EB-400D-802E-D53004FF0406}"/>
          </ac:spMkLst>
        </pc:spChg>
        <pc:picChg chg="mod">
          <ac:chgData name="BADHAM, JENNIFER M." userId="d3e5acb5-b2db-4b06-ac84-616e0149b02f" providerId="ADAL" clId="{1A144DD4-1797-455C-B2B8-8088B6EFC0F4}" dt="2022-12-31T15:44:03.563" v="354" actId="1076"/>
          <ac:picMkLst>
            <pc:docMk/>
            <pc:sldMk cId="3043438943" sldId="269"/>
            <ac:picMk id="5" creationId="{D5DC8B6C-973F-5C6B-A692-4269CEE263AC}"/>
          </ac:picMkLst>
        </pc:picChg>
        <pc:picChg chg="mod">
          <ac:chgData name="BADHAM, JENNIFER M." userId="d3e5acb5-b2db-4b06-ac84-616e0149b02f" providerId="ADAL" clId="{1A144DD4-1797-455C-B2B8-8088B6EFC0F4}" dt="2022-12-31T15:44:19.295" v="357" actId="1076"/>
          <ac:picMkLst>
            <pc:docMk/>
            <pc:sldMk cId="3043438943" sldId="269"/>
            <ac:picMk id="9" creationId="{18AF23C0-5401-4CBE-9319-A031581FD9E2}"/>
          </ac:picMkLst>
        </pc:picChg>
        <pc:picChg chg="mod">
          <ac:chgData name="BADHAM, JENNIFER M." userId="d3e5acb5-b2db-4b06-ac84-616e0149b02f" providerId="ADAL" clId="{1A144DD4-1797-455C-B2B8-8088B6EFC0F4}" dt="2022-12-31T15:22:36.679" v="281" actId="1076"/>
          <ac:picMkLst>
            <pc:docMk/>
            <pc:sldMk cId="3043438943" sldId="269"/>
            <ac:picMk id="10" creationId="{A18F4692-8C57-4A1A-8B20-81CDA6B17DF9}"/>
          </ac:picMkLst>
        </pc:picChg>
        <pc:picChg chg="mod">
          <ac:chgData name="BADHAM, JENNIFER M." userId="d3e5acb5-b2db-4b06-ac84-616e0149b02f" providerId="ADAL" clId="{1A144DD4-1797-455C-B2B8-8088B6EFC0F4}" dt="2022-12-31T15:44:03.563" v="354" actId="1076"/>
          <ac:picMkLst>
            <pc:docMk/>
            <pc:sldMk cId="3043438943" sldId="269"/>
            <ac:picMk id="11" creationId="{A5D17A3D-DCAD-4FF6-80DF-FFFA00C4DBD2}"/>
          </ac:picMkLst>
        </pc:picChg>
        <pc:picChg chg="del mod">
          <ac:chgData name="BADHAM, JENNIFER M." userId="d3e5acb5-b2db-4b06-ac84-616e0149b02f" providerId="ADAL" clId="{1A144DD4-1797-455C-B2B8-8088B6EFC0F4}" dt="2022-12-31T15:43:42.844" v="351" actId="21"/>
          <ac:picMkLst>
            <pc:docMk/>
            <pc:sldMk cId="3043438943" sldId="269"/>
            <ac:picMk id="13" creationId="{1D35353D-7B30-4267-9131-72E08823FE7B}"/>
          </ac:picMkLst>
        </pc:picChg>
        <pc:picChg chg="mod">
          <ac:chgData name="BADHAM, JENNIFER M." userId="d3e5acb5-b2db-4b06-ac84-616e0149b02f" providerId="ADAL" clId="{1A144DD4-1797-455C-B2B8-8088B6EFC0F4}" dt="2022-12-31T15:44:03.563" v="354" actId="1076"/>
          <ac:picMkLst>
            <pc:docMk/>
            <pc:sldMk cId="3043438943" sldId="269"/>
            <ac:picMk id="24" creationId="{5E7834E0-7421-4A13-ADD2-C730A0DE76E8}"/>
          </ac:picMkLst>
        </pc:picChg>
      </pc:sldChg>
      <pc:sldChg chg="del">
        <pc:chgData name="BADHAM, JENNIFER M." userId="d3e5acb5-b2db-4b06-ac84-616e0149b02f" providerId="ADAL" clId="{1A144DD4-1797-455C-B2B8-8088B6EFC0F4}" dt="2022-12-31T15:22:49.787" v="283" actId="47"/>
        <pc:sldMkLst>
          <pc:docMk/>
          <pc:sldMk cId="161935688" sldId="270"/>
        </pc:sldMkLst>
      </pc:sldChg>
      <pc:sldChg chg="del">
        <pc:chgData name="BADHAM, JENNIFER M." userId="d3e5acb5-b2db-4b06-ac84-616e0149b02f" providerId="ADAL" clId="{1A144DD4-1797-455C-B2B8-8088B6EFC0F4}" dt="2022-12-31T15:22:56.438" v="284" actId="47"/>
        <pc:sldMkLst>
          <pc:docMk/>
          <pc:sldMk cId="2923834792" sldId="271"/>
        </pc:sldMkLst>
      </pc:sldChg>
      <pc:sldChg chg="del">
        <pc:chgData name="BADHAM, JENNIFER M." userId="d3e5acb5-b2db-4b06-ac84-616e0149b02f" providerId="ADAL" clId="{1A144DD4-1797-455C-B2B8-8088B6EFC0F4}" dt="2022-12-31T15:22:59.038" v="285" actId="47"/>
        <pc:sldMkLst>
          <pc:docMk/>
          <pc:sldMk cId="1944285656" sldId="276"/>
        </pc:sldMkLst>
      </pc:sldChg>
      <pc:sldChg chg="modAnim">
        <pc:chgData name="BADHAM, JENNIFER M." userId="d3e5acb5-b2db-4b06-ac84-616e0149b02f" providerId="ADAL" clId="{1A144DD4-1797-455C-B2B8-8088B6EFC0F4}" dt="2022-12-31T21:35:54.314" v="1214"/>
        <pc:sldMkLst>
          <pc:docMk/>
          <pc:sldMk cId="3098668873" sldId="302"/>
        </pc:sldMkLst>
      </pc:sldChg>
      <pc:sldChg chg="modAnim">
        <pc:chgData name="BADHAM, JENNIFER M." userId="d3e5acb5-b2db-4b06-ac84-616e0149b02f" providerId="ADAL" clId="{1A144DD4-1797-455C-B2B8-8088B6EFC0F4}" dt="2022-12-31T21:36:26.716" v="1215"/>
        <pc:sldMkLst>
          <pc:docMk/>
          <pc:sldMk cId="977365138" sldId="310"/>
        </pc:sldMkLst>
      </pc:sldChg>
      <pc:sldChg chg="modSp mod">
        <pc:chgData name="BADHAM, JENNIFER M." userId="d3e5acb5-b2db-4b06-ac84-616e0149b02f" providerId="ADAL" clId="{1A144DD4-1797-455C-B2B8-8088B6EFC0F4}" dt="2022-12-31T15:17:24.721" v="209" actId="20577"/>
        <pc:sldMkLst>
          <pc:docMk/>
          <pc:sldMk cId="2220317991" sldId="666"/>
        </pc:sldMkLst>
        <pc:spChg chg="mod">
          <ac:chgData name="BADHAM, JENNIFER M." userId="d3e5acb5-b2db-4b06-ac84-616e0149b02f" providerId="ADAL" clId="{1A144DD4-1797-455C-B2B8-8088B6EFC0F4}" dt="2022-12-31T15:17:24.721" v="209" actId="20577"/>
          <ac:spMkLst>
            <pc:docMk/>
            <pc:sldMk cId="2220317991" sldId="666"/>
            <ac:spMk id="4" creationId="{B0006A14-5BF3-C2ED-6135-4C3D14231AD0}"/>
          </ac:spMkLst>
        </pc:spChg>
      </pc:sldChg>
      <pc:sldChg chg="ord">
        <pc:chgData name="BADHAM, JENNIFER M." userId="d3e5acb5-b2db-4b06-ac84-616e0149b02f" providerId="ADAL" clId="{1A144DD4-1797-455C-B2B8-8088B6EFC0F4}" dt="2022-12-31T21:38:20.451" v="1218"/>
        <pc:sldMkLst>
          <pc:docMk/>
          <pc:sldMk cId="1253215819" sldId="713"/>
        </pc:sldMkLst>
      </pc:sldChg>
      <pc:sldChg chg="del ord">
        <pc:chgData name="BADHAM, JENNIFER M." userId="d3e5acb5-b2db-4b06-ac84-616e0149b02f" providerId="ADAL" clId="{1A144DD4-1797-455C-B2B8-8088B6EFC0F4}" dt="2022-12-31T19:21:37.402" v="572" actId="47"/>
        <pc:sldMkLst>
          <pc:docMk/>
          <pc:sldMk cId="2164726242" sldId="718"/>
        </pc:sldMkLst>
      </pc:sldChg>
      <pc:sldChg chg="modSp mod ord">
        <pc:chgData name="BADHAM, JENNIFER M." userId="d3e5acb5-b2db-4b06-ac84-616e0149b02f" providerId="ADAL" clId="{1A144DD4-1797-455C-B2B8-8088B6EFC0F4}" dt="2022-12-31T19:42:08.123" v="1185" actId="6549"/>
        <pc:sldMkLst>
          <pc:docMk/>
          <pc:sldMk cId="2216671789" sldId="719"/>
        </pc:sldMkLst>
        <pc:spChg chg="mod">
          <ac:chgData name="BADHAM, JENNIFER M." userId="d3e5acb5-b2db-4b06-ac84-616e0149b02f" providerId="ADAL" clId="{1A144DD4-1797-455C-B2B8-8088B6EFC0F4}" dt="2022-12-31T15:42:25.756" v="328" actId="20577"/>
          <ac:spMkLst>
            <pc:docMk/>
            <pc:sldMk cId="2216671789" sldId="719"/>
            <ac:spMk id="8" creationId="{1B45850F-88A2-49E0-9F09-0CE9BFA76D25}"/>
          </ac:spMkLst>
        </pc:spChg>
        <pc:spChg chg="mod">
          <ac:chgData name="BADHAM, JENNIFER M." userId="d3e5acb5-b2db-4b06-ac84-616e0149b02f" providerId="ADAL" clId="{1A144DD4-1797-455C-B2B8-8088B6EFC0F4}" dt="2022-12-31T19:42:08.123" v="1185" actId="6549"/>
          <ac:spMkLst>
            <pc:docMk/>
            <pc:sldMk cId="2216671789" sldId="719"/>
            <ac:spMk id="9" creationId="{B9EC2C93-2461-44D9-BD95-603E6A6DE9D9}"/>
          </ac:spMkLst>
        </pc:spChg>
      </pc:sldChg>
      <pc:sldChg chg="modAnim">
        <pc:chgData name="BADHAM, JENNIFER M." userId="d3e5acb5-b2db-4b06-ac84-616e0149b02f" providerId="ADAL" clId="{1A144DD4-1797-455C-B2B8-8088B6EFC0F4}" dt="2022-12-31T21:37:35.975" v="1216"/>
        <pc:sldMkLst>
          <pc:docMk/>
          <pc:sldMk cId="3477801762" sldId="726"/>
        </pc:sldMkLst>
      </pc:sldChg>
      <pc:sldChg chg="modSp mod ord">
        <pc:chgData name="BADHAM, JENNIFER M." userId="d3e5acb5-b2db-4b06-ac84-616e0149b02f" providerId="ADAL" clId="{1A144DD4-1797-455C-B2B8-8088B6EFC0F4}" dt="2022-12-31T19:22:06.195" v="589" actId="20577"/>
        <pc:sldMkLst>
          <pc:docMk/>
          <pc:sldMk cId="3661496817" sldId="728"/>
        </pc:sldMkLst>
        <pc:spChg chg="mod">
          <ac:chgData name="BADHAM, JENNIFER M." userId="d3e5acb5-b2db-4b06-ac84-616e0149b02f" providerId="ADAL" clId="{1A144DD4-1797-455C-B2B8-8088B6EFC0F4}" dt="2022-12-31T19:22:06.195" v="589" actId="20577"/>
          <ac:spMkLst>
            <pc:docMk/>
            <pc:sldMk cId="3661496817" sldId="728"/>
            <ac:spMk id="4" creationId="{52E15E9A-F26E-483B-917B-6198926E97EA}"/>
          </ac:spMkLst>
        </pc:spChg>
      </pc:sldChg>
      <pc:sldChg chg="delSp modSp mod modClrScheme chgLayout">
        <pc:chgData name="BADHAM, JENNIFER M." userId="d3e5acb5-b2db-4b06-ac84-616e0149b02f" providerId="ADAL" clId="{1A144DD4-1797-455C-B2B8-8088B6EFC0F4}" dt="2022-12-31T19:41:13.744" v="1184" actId="20577"/>
        <pc:sldMkLst>
          <pc:docMk/>
          <pc:sldMk cId="1150446292" sldId="729"/>
        </pc:sldMkLst>
        <pc:spChg chg="mod ord">
          <ac:chgData name="BADHAM, JENNIFER M." userId="d3e5acb5-b2db-4b06-ac84-616e0149b02f" providerId="ADAL" clId="{1A144DD4-1797-455C-B2B8-8088B6EFC0F4}" dt="2022-12-31T19:41:13.744" v="1184" actId="20577"/>
          <ac:spMkLst>
            <pc:docMk/>
            <pc:sldMk cId="1150446292" sldId="729"/>
            <ac:spMk id="2" creationId="{3ABCD6D4-547C-44DF-A8C5-3B6D8DCD218F}"/>
          </ac:spMkLst>
        </pc:spChg>
        <pc:spChg chg="mod ord">
          <ac:chgData name="BADHAM, JENNIFER M." userId="d3e5acb5-b2db-4b06-ac84-616e0149b02f" providerId="ADAL" clId="{1A144DD4-1797-455C-B2B8-8088B6EFC0F4}" dt="2022-12-31T19:40:23.301" v="1163" actId="20577"/>
          <ac:spMkLst>
            <pc:docMk/>
            <pc:sldMk cId="1150446292" sldId="729"/>
            <ac:spMk id="3" creationId="{37822E5E-ADC2-4ED3-88FA-79E776823D29}"/>
          </ac:spMkLst>
        </pc:spChg>
        <pc:spChg chg="del mod">
          <ac:chgData name="BADHAM, JENNIFER M." userId="d3e5acb5-b2db-4b06-ac84-616e0149b02f" providerId="ADAL" clId="{1A144DD4-1797-455C-B2B8-8088B6EFC0F4}" dt="2022-12-31T19:36:31.211" v="859" actId="700"/>
          <ac:spMkLst>
            <pc:docMk/>
            <pc:sldMk cId="1150446292" sldId="729"/>
            <ac:spMk id="4" creationId="{A0B19FBE-822C-439E-9EAB-DBC1F398EC63}"/>
          </ac:spMkLst>
        </pc:spChg>
        <pc:spChg chg="del mod ord">
          <ac:chgData name="BADHAM, JENNIFER M." userId="d3e5acb5-b2db-4b06-ac84-616e0149b02f" providerId="ADAL" clId="{1A144DD4-1797-455C-B2B8-8088B6EFC0F4}" dt="2022-12-31T19:36:44.441" v="865" actId="478"/>
          <ac:spMkLst>
            <pc:docMk/>
            <pc:sldMk cId="1150446292" sldId="729"/>
            <ac:spMk id="5" creationId="{3CFA496F-B159-46D8-9159-C2249B74333B}"/>
          </ac:spMkLst>
        </pc:spChg>
        <pc:spChg chg="del mod ord">
          <ac:chgData name="BADHAM, JENNIFER M." userId="d3e5acb5-b2db-4b06-ac84-616e0149b02f" providerId="ADAL" clId="{1A144DD4-1797-455C-B2B8-8088B6EFC0F4}" dt="2022-12-31T19:36:41.527" v="864" actId="478"/>
          <ac:spMkLst>
            <pc:docMk/>
            <pc:sldMk cId="1150446292" sldId="729"/>
            <ac:spMk id="6" creationId="{FB3F4935-EB61-4943-BE51-9C7CE49376C5}"/>
          </ac:spMkLst>
        </pc:spChg>
      </pc:sldChg>
      <pc:sldChg chg="del">
        <pc:chgData name="BADHAM, JENNIFER M." userId="d3e5acb5-b2db-4b06-ac84-616e0149b02f" providerId="ADAL" clId="{1A144DD4-1797-455C-B2B8-8088B6EFC0F4}" dt="2022-12-31T15:42:54.267" v="329" actId="47"/>
        <pc:sldMkLst>
          <pc:docMk/>
          <pc:sldMk cId="2900486591" sldId="730"/>
        </pc:sldMkLst>
      </pc:sldChg>
      <pc:sldChg chg="addSp delSp modSp new mod modClrScheme chgLayout">
        <pc:chgData name="BADHAM, JENNIFER M." userId="d3e5acb5-b2db-4b06-ac84-616e0149b02f" providerId="ADAL" clId="{1A144DD4-1797-455C-B2B8-8088B6EFC0F4}" dt="2022-12-31T21:26:56.898" v="1196" actId="207"/>
        <pc:sldMkLst>
          <pc:docMk/>
          <pc:sldMk cId="3073767774" sldId="734"/>
        </pc:sldMkLst>
        <pc:spChg chg="mod ord">
          <ac:chgData name="BADHAM, JENNIFER M." userId="d3e5acb5-b2db-4b06-ac84-616e0149b02f" providerId="ADAL" clId="{1A144DD4-1797-455C-B2B8-8088B6EFC0F4}" dt="2022-12-31T15:43:32.079" v="350" actId="700"/>
          <ac:spMkLst>
            <pc:docMk/>
            <pc:sldMk cId="3073767774" sldId="734"/>
            <ac:spMk id="2" creationId="{EECCC8C7-E144-BD0C-5CA9-36C3BDE711CE}"/>
          </ac:spMkLst>
        </pc:spChg>
        <pc:spChg chg="del">
          <ac:chgData name="BADHAM, JENNIFER M." userId="d3e5acb5-b2db-4b06-ac84-616e0149b02f" providerId="ADAL" clId="{1A144DD4-1797-455C-B2B8-8088B6EFC0F4}" dt="2022-12-31T15:43:32.079" v="350" actId="700"/>
          <ac:spMkLst>
            <pc:docMk/>
            <pc:sldMk cId="3073767774" sldId="734"/>
            <ac:spMk id="3" creationId="{E1A89C21-06CA-45C6-2ACE-1FCD8EF3DF8D}"/>
          </ac:spMkLst>
        </pc:spChg>
        <pc:spChg chg="del">
          <ac:chgData name="BADHAM, JENNIFER M." userId="d3e5acb5-b2db-4b06-ac84-616e0149b02f" providerId="ADAL" clId="{1A144DD4-1797-455C-B2B8-8088B6EFC0F4}" dt="2022-12-31T15:43:32.079" v="350" actId="700"/>
          <ac:spMkLst>
            <pc:docMk/>
            <pc:sldMk cId="3073767774" sldId="734"/>
            <ac:spMk id="4" creationId="{BD0CF19C-03BE-DEAA-9910-DE04D9A0963D}"/>
          </ac:spMkLst>
        </pc:spChg>
        <pc:picChg chg="add mod">
          <ac:chgData name="BADHAM, JENNIFER M." userId="d3e5acb5-b2db-4b06-ac84-616e0149b02f" providerId="ADAL" clId="{1A144DD4-1797-455C-B2B8-8088B6EFC0F4}" dt="2022-12-31T21:26:56.898" v="1196" actId="207"/>
          <ac:picMkLst>
            <pc:docMk/>
            <pc:sldMk cId="3073767774" sldId="734"/>
            <ac:picMk id="4" creationId="{E375E8C0-37EB-2E80-6DFF-FB83A695AB75}"/>
          </ac:picMkLst>
        </pc:picChg>
        <pc:picChg chg="add mod">
          <ac:chgData name="BADHAM, JENNIFER M." userId="d3e5acb5-b2db-4b06-ac84-616e0149b02f" providerId="ADAL" clId="{1A144DD4-1797-455C-B2B8-8088B6EFC0F4}" dt="2022-12-31T18:19:33.531" v="571" actId="1076"/>
          <ac:picMkLst>
            <pc:docMk/>
            <pc:sldMk cId="3073767774" sldId="734"/>
            <ac:picMk id="5" creationId="{48D043A0-B030-320E-8553-9E48433F30FA}"/>
          </ac:picMkLst>
        </pc:picChg>
        <pc:picChg chg="add del mod">
          <ac:chgData name="BADHAM, JENNIFER M." userId="d3e5acb5-b2db-4b06-ac84-616e0149b02f" providerId="ADAL" clId="{1A144DD4-1797-455C-B2B8-8088B6EFC0F4}" dt="2022-12-31T15:57:29.222" v="486" actId="478"/>
          <ac:picMkLst>
            <pc:docMk/>
            <pc:sldMk cId="3073767774" sldId="734"/>
            <ac:picMk id="6" creationId="{CD472DD2-B7E4-3751-29E5-C59AD2D0794D}"/>
          </ac:picMkLst>
        </pc:picChg>
        <pc:picChg chg="add del mod">
          <ac:chgData name="BADHAM, JENNIFER M." userId="d3e5acb5-b2db-4b06-ac84-616e0149b02f" providerId="ADAL" clId="{1A144DD4-1797-455C-B2B8-8088B6EFC0F4}" dt="2022-12-31T15:51:47.845" v="380" actId="478"/>
          <ac:picMkLst>
            <pc:docMk/>
            <pc:sldMk cId="3073767774" sldId="734"/>
            <ac:picMk id="8" creationId="{6F3E60E6-FC04-EFFE-ABD2-57B861D56897}"/>
          </ac:picMkLst>
        </pc:picChg>
        <pc:picChg chg="add del mod">
          <ac:chgData name="BADHAM, JENNIFER M." userId="d3e5acb5-b2db-4b06-ac84-616e0149b02f" providerId="ADAL" clId="{1A144DD4-1797-455C-B2B8-8088B6EFC0F4}" dt="2022-12-31T15:52:23.710" v="388" actId="478"/>
          <ac:picMkLst>
            <pc:docMk/>
            <pc:sldMk cId="3073767774" sldId="734"/>
            <ac:picMk id="9" creationId="{877771AC-29E2-F59C-66C3-3D17C768FF20}"/>
          </ac:picMkLst>
        </pc:picChg>
        <pc:picChg chg="add del mod">
          <ac:chgData name="BADHAM, JENNIFER M." userId="d3e5acb5-b2db-4b06-ac84-616e0149b02f" providerId="ADAL" clId="{1A144DD4-1797-455C-B2B8-8088B6EFC0F4}" dt="2022-12-31T15:56:26.499" v="425" actId="478"/>
          <ac:picMkLst>
            <pc:docMk/>
            <pc:sldMk cId="3073767774" sldId="734"/>
            <ac:picMk id="10" creationId="{A47CCF07-0925-6B98-8165-3CA18305755E}"/>
          </ac:picMkLst>
        </pc:picChg>
        <pc:picChg chg="add mod ord">
          <ac:chgData name="BADHAM, JENNIFER M." userId="d3e5acb5-b2db-4b06-ac84-616e0149b02f" providerId="ADAL" clId="{1A144DD4-1797-455C-B2B8-8088B6EFC0F4}" dt="2022-12-31T21:26:27.040" v="1188" actId="1076"/>
          <ac:picMkLst>
            <pc:docMk/>
            <pc:sldMk cId="3073767774" sldId="734"/>
            <ac:picMk id="11" creationId="{38230605-B0DA-4C1D-1016-31F0FC1D09C8}"/>
          </ac:picMkLst>
        </pc:picChg>
        <pc:picChg chg="add mod">
          <ac:chgData name="BADHAM, JENNIFER M." userId="d3e5acb5-b2db-4b06-ac84-616e0149b02f" providerId="ADAL" clId="{1A144DD4-1797-455C-B2B8-8088B6EFC0F4}" dt="2022-12-31T15:59:32.395" v="562" actId="1076"/>
          <ac:picMkLst>
            <pc:docMk/>
            <pc:sldMk cId="3073767774" sldId="734"/>
            <ac:picMk id="13" creationId="{06405874-FBE5-5FE9-3F62-FFDF45CF20F2}"/>
          </ac:picMkLst>
        </pc:picChg>
        <pc:picChg chg="add mod">
          <ac:chgData name="BADHAM, JENNIFER M." userId="d3e5acb5-b2db-4b06-ac84-616e0149b02f" providerId="ADAL" clId="{1A144DD4-1797-455C-B2B8-8088B6EFC0F4}" dt="2022-12-31T15:58:53.284" v="529" actId="1076"/>
          <ac:picMkLst>
            <pc:docMk/>
            <pc:sldMk cId="3073767774" sldId="734"/>
            <ac:picMk id="15" creationId="{69370EAA-6309-DE9A-671E-118FDEC75B3B}"/>
          </ac:picMkLst>
        </pc:picChg>
        <pc:picChg chg="add mod ord">
          <ac:chgData name="BADHAM, JENNIFER M." userId="d3e5acb5-b2db-4b06-ac84-616e0149b02f" providerId="ADAL" clId="{1A144DD4-1797-455C-B2B8-8088B6EFC0F4}" dt="2022-12-31T15:58:40.877" v="528" actId="14100"/>
          <ac:picMkLst>
            <pc:docMk/>
            <pc:sldMk cId="3073767774" sldId="734"/>
            <ac:picMk id="17" creationId="{5EC2E096-9794-DFF2-812F-C21D7724AFD7}"/>
          </ac:picMkLst>
        </pc:picChg>
        <pc:picChg chg="add mod ord">
          <ac:chgData name="BADHAM, JENNIFER M." userId="d3e5acb5-b2db-4b06-ac84-616e0149b02f" providerId="ADAL" clId="{1A144DD4-1797-455C-B2B8-8088B6EFC0F4}" dt="2022-12-31T15:59:54.456" v="564" actId="166"/>
          <ac:picMkLst>
            <pc:docMk/>
            <pc:sldMk cId="3073767774" sldId="734"/>
            <ac:picMk id="19" creationId="{F57D448A-28AA-2D87-6AA8-E68E26EBCAD5}"/>
          </ac:picMkLst>
        </pc:picChg>
        <pc:picChg chg="add mod">
          <ac:chgData name="BADHAM, JENNIFER M." userId="d3e5acb5-b2db-4b06-ac84-616e0149b02f" providerId="ADAL" clId="{1A144DD4-1797-455C-B2B8-8088B6EFC0F4}" dt="2022-12-31T15:59:05.850" v="530" actId="1076"/>
          <ac:picMkLst>
            <pc:docMk/>
            <pc:sldMk cId="3073767774" sldId="734"/>
            <ac:picMk id="20" creationId="{511F765C-95F8-0393-5E8B-712680BE92E7}"/>
          </ac:picMkLst>
        </pc:picChg>
      </pc:sldChg>
    </pc:docChg>
  </pc:docChgLst>
  <pc:docChgLst>
    <pc:chgData name="BADHAM, JENNIFER M." userId="S::gtrg45@durham.ac.uk::d3e5acb5-b2db-4b06-ac84-616e0149b02f" providerId="AD" clId="Web-{450F370B-06EA-EC5F-7D97-DD47856749C0}"/>
    <pc:docChg chg="addSld modSld sldOrd">
      <pc:chgData name="BADHAM, JENNIFER M." userId="S::gtrg45@durham.ac.uk::d3e5acb5-b2db-4b06-ac84-616e0149b02f" providerId="AD" clId="Web-{450F370B-06EA-EC5F-7D97-DD47856749C0}" dt="2022-01-08T19:23:28.274" v="2359" actId="1076"/>
      <pc:docMkLst>
        <pc:docMk/>
      </pc:docMkLst>
      <pc:sldChg chg="modSp">
        <pc:chgData name="BADHAM, JENNIFER M." userId="S::gtrg45@durham.ac.uk::d3e5acb5-b2db-4b06-ac84-616e0149b02f" providerId="AD" clId="Web-{450F370B-06EA-EC5F-7D97-DD47856749C0}" dt="2022-01-08T14:15:00.159" v="330" actId="20577"/>
        <pc:sldMkLst>
          <pc:docMk/>
          <pc:sldMk cId="1507670706" sldId="498"/>
        </pc:sldMkLst>
        <pc:spChg chg="mod">
          <ac:chgData name="BADHAM, JENNIFER M." userId="S::gtrg45@durham.ac.uk::d3e5acb5-b2db-4b06-ac84-616e0149b02f" providerId="AD" clId="Web-{450F370B-06EA-EC5F-7D97-DD47856749C0}" dt="2022-01-08T14:15:00.159" v="330" actId="20577"/>
          <ac:spMkLst>
            <pc:docMk/>
            <pc:sldMk cId="1507670706" sldId="498"/>
            <ac:spMk id="4" creationId="{209F37B9-FEC6-409E-A7B9-2B2E4A015ED1}"/>
          </ac:spMkLst>
        </pc:spChg>
      </pc:sldChg>
      <pc:sldChg chg="addSp delSp modSp">
        <pc:chgData name="BADHAM, JENNIFER M." userId="S::gtrg45@durham.ac.uk::d3e5acb5-b2db-4b06-ac84-616e0149b02f" providerId="AD" clId="Web-{450F370B-06EA-EC5F-7D97-DD47856749C0}" dt="2022-01-08T12:48:47.356" v="61"/>
        <pc:sldMkLst>
          <pc:docMk/>
          <pc:sldMk cId="2098965053" sldId="501"/>
        </pc:sldMkLst>
        <pc:spChg chg="mod">
          <ac:chgData name="BADHAM, JENNIFER M." userId="S::gtrg45@durham.ac.uk::d3e5acb5-b2db-4b06-ac84-616e0149b02f" providerId="AD" clId="Web-{450F370B-06EA-EC5F-7D97-DD47856749C0}" dt="2022-01-08T12:47:40.073" v="45" actId="20577"/>
          <ac:spMkLst>
            <pc:docMk/>
            <pc:sldMk cId="2098965053" sldId="501"/>
            <ac:spMk id="2" creationId="{5B9BAAB0-367F-41E9-BB3B-16C76209AC83}"/>
          </ac:spMkLst>
        </pc:spChg>
        <pc:spChg chg="mod">
          <ac:chgData name="BADHAM, JENNIFER M." userId="S::gtrg45@durham.ac.uk::d3e5acb5-b2db-4b06-ac84-616e0149b02f" providerId="AD" clId="Web-{450F370B-06EA-EC5F-7D97-DD47856749C0}" dt="2022-01-08T12:47:54.433" v="47" actId="20577"/>
          <ac:spMkLst>
            <pc:docMk/>
            <pc:sldMk cId="2098965053" sldId="501"/>
            <ac:spMk id="3" creationId="{797BB5D8-152A-471A-B67F-3F5D05C7F810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2:48:47.356" v="61"/>
          <ac:spMkLst>
            <pc:docMk/>
            <pc:sldMk cId="2098965053" sldId="501"/>
            <ac:spMk id="4" creationId="{8E53155E-8FEA-49A5-961F-E4D49D114E90}"/>
          </ac:spMkLst>
        </pc:spChg>
      </pc:sldChg>
      <pc:sldChg chg="modSp">
        <pc:chgData name="BADHAM, JENNIFER M." userId="S::gtrg45@durham.ac.uk::d3e5acb5-b2db-4b06-ac84-616e0149b02f" providerId="AD" clId="Web-{450F370B-06EA-EC5F-7D97-DD47856749C0}" dt="2022-01-08T12:49:42.014" v="90" actId="20577"/>
        <pc:sldMkLst>
          <pc:docMk/>
          <pc:sldMk cId="1213316470" sldId="506"/>
        </pc:sldMkLst>
        <pc:spChg chg="mod">
          <ac:chgData name="BADHAM, JENNIFER M." userId="S::gtrg45@durham.ac.uk::d3e5acb5-b2db-4b06-ac84-616e0149b02f" providerId="AD" clId="Web-{450F370B-06EA-EC5F-7D97-DD47856749C0}" dt="2022-01-08T12:49:42.014" v="90" actId="20577"/>
          <ac:spMkLst>
            <pc:docMk/>
            <pc:sldMk cId="1213316470" sldId="506"/>
            <ac:spMk id="3" creationId="{E464076F-2F0C-48F6-A7E6-5FB8F22553E6}"/>
          </ac:spMkLst>
        </pc:spChg>
      </pc:sldChg>
      <pc:sldChg chg="addSp modSp mod ord modClrScheme chgLayout">
        <pc:chgData name="BADHAM, JENNIFER M." userId="S::gtrg45@durham.ac.uk::d3e5acb5-b2db-4b06-ac84-616e0149b02f" providerId="AD" clId="Web-{450F370B-06EA-EC5F-7D97-DD47856749C0}" dt="2022-01-08T15:34:26.928" v="912" actId="20577"/>
        <pc:sldMkLst>
          <pc:docMk/>
          <pc:sldMk cId="1791770155" sldId="508"/>
        </pc:sldMkLst>
        <pc:spChg chg="add mod ord">
          <ac:chgData name="BADHAM, JENNIFER M." userId="S::gtrg45@durham.ac.uk::d3e5acb5-b2db-4b06-ac84-616e0149b02f" providerId="AD" clId="Web-{450F370B-06EA-EC5F-7D97-DD47856749C0}" dt="2022-01-08T15:25:31.305" v="876" actId="20577"/>
          <ac:spMkLst>
            <pc:docMk/>
            <pc:sldMk cId="1791770155" sldId="508"/>
            <ac:spMk id="2" creationId="{5F9BA659-E4CA-4FAA-AF3A-9EBC9EE00F6F}"/>
          </ac:spMkLst>
        </pc:spChg>
        <pc:spChg chg="mod ord">
          <ac:chgData name="BADHAM, JENNIFER M." userId="S::gtrg45@durham.ac.uk::d3e5acb5-b2db-4b06-ac84-616e0149b02f" providerId="AD" clId="Web-{450F370B-06EA-EC5F-7D97-DD47856749C0}" dt="2022-01-08T14:26:43.412" v="411"/>
          <ac:spMkLst>
            <pc:docMk/>
            <pc:sldMk cId="1791770155" sldId="508"/>
            <ac:spMk id="3" creationId="{6870209A-1C9E-46F6-87F4-8ED74F367F09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5:34:26.928" v="912" actId="20577"/>
          <ac:spMkLst>
            <pc:docMk/>
            <pc:sldMk cId="1791770155" sldId="508"/>
            <ac:spMk id="4" creationId="{110EB023-719C-4E4B-BB03-F9CF058097FE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4:26:47.553" v="413" actId="20577"/>
          <ac:spMkLst>
            <pc:docMk/>
            <pc:sldMk cId="1791770155" sldId="508"/>
            <ac:spMk id="5" creationId="{48C45F99-84DD-4C4F-9324-8B738438D69B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4:26:57.912" v="419" actId="20577"/>
          <ac:spMkLst>
            <pc:docMk/>
            <pc:sldMk cId="1791770155" sldId="508"/>
            <ac:spMk id="6" creationId="{D34D9B85-ED41-4226-A199-F5DFCFFCA98F}"/>
          </ac:spMkLst>
        </pc:spChg>
      </pc:sldChg>
      <pc:sldChg chg="addSp modSp mod modClrScheme chgLayout">
        <pc:chgData name="BADHAM, JENNIFER M." userId="S::gtrg45@durham.ac.uk::d3e5acb5-b2db-4b06-ac84-616e0149b02f" providerId="AD" clId="Web-{450F370B-06EA-EC5F-7D97-DD47856749C0}" dt="2022-01-08T17:15:00.441" v="1224" actId="1076"/>
        <pc:sldMkLst>
          <pc:docMk/>
          <pc:sldMk cId="2102679948" sldId="509"/>
        </pc:sldMkLst>
        <pc:spChg chg="mod ord">
          <ac:chgData name="BADHAM, JENNIFER M." userId="S::gtrg45@durham.ac.uk::d3e5acb5-b2db-4b06-ac84-616e0149b02f" providerId="AD" clId="Web-{450F370B-06EA-EC5F-7D97-DD47856749C0}" dt="2022-01-08T16:52:23.672" v="1059"/>
          <ac:spMkLst>
            <pc:docMk/>
            <pc:sldMk cId="2102679948" sldId="509"/>
            <ac:spMk id="2" creationId="{D70EFC42-35E8-40CB-B0EB-1413B1F62349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7:13:26.938" v="1199" actId="14100"/>
          <ac:spMkLst>
            <pc:docMk/>
            <pc:sldMk cId="2102679948" sldId="509"/>
            <ac:spMk id="3" creationId="{F4A552BE-A4DB-448D-9F1E-7F3698D451CC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7:15:00.441" v="1224" actId="1076"/>
          <ac:spMkLst>
            <pc:docMk/>
            <pc:sldMk cId="2102679948" sldId="509"/>
            <ac:spMk id="5" creationId="{24AF0960-86BB-43E7-8EED-E182A4F40F70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7:13:34.532" v="1202" actId="1076"/>
          <ac:picMkLst>
            <pc:docMk/>
            <pc:sldMk cId="2102679948" sldId="509"/>
            <ac:picMk id="4" creationId="{110EFACF-6A91-4EF7-AEDA-7214A3A54B46}"/>
          </ac:picMkLst>
        </pc:picChg>
      </pc:sldChg>
      <pc:sldChg chg="addSp modSp mod modClrScheme chgLayout">
        <pc:chgData name="BADHAM, JENNIFER M." userId="S::gtrg45@durham.ac.uk::d3e5acb5-b2db-4b06-ac84-616e0149b02f" providerId="AD" clId="Web-{450F370B-06EA-EC5F-7D97-DD47856749C0}" dt="2022-01-08T18:18:29.401" v="1879" actId="20577"/>
        <pc:sldMkLst>
          <pc:docMk/>
          <pc:sldMk cId="130337918" sldId="510"/>
        </pc:sldMkLst>
        <pc:spChg chg="mod ord">
          <ac:chgData name="BADHAM, JENNIFER M." userId="S::gtrg45@durham.ac.uk::d3e5acb5-b2db-4b06-ac84-616e0149b02f" providerId="AD" clId="Web-{450F370B-06EA-EC5F-7D97-DD47856749C0}" dt="2022-01-08T18:07:38.494" v="1824" actId="20577"/>
          <ac:spMkLst>
            <pc:docMk/>
            <pc:sldMk cId="130337918" sldId="510"/>
            <ac:spMk id="2" creationId="{9D705FB2-62A2-4E79-A02C-0447178D8643}"/>
          </ac:spMkLst>
        </pc:spChg>
        <pc:spChg chg="add mod ord">
          <ac:chgData name="BADHAM, JENNIFER M." userId="S::gtrg45@durham.ac.uk::d3e5acb5-b2db-4b06-ac84-616e0149b02f" providerId="AD" clId="Web-{450F370B-06EA-EC5F-7D97-DD47856749C0}" dt="2022-01-08T18:18:29.401" v="1879" actId="20577"/>
          <ac:spMkLst>
            <pc:docMk/>
            <pc:sldMk cId="130337918" sldId="510"/>
            <ac:spMk id="3" creationId="{07E8CDF9-BEA8-426D-A924-8AB44DF1FC2C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8:04:39.834" v="1819" actId="1076"/>
          <ac:spMkLst>
            <pc:docMk/>
            <pc:sldMk cId="130337918" sldId="510"/>
            <ac:spMk id="4" creationId="{409DEED2-8549-4509-9782-569B916227F4}"/>
          </ac:spMkLst>
        </pc:spChg>
      </pc:sldChg>
      <pc:sldChg chg="modSp">
        <pc:chgData name="BADHAM, JENNIFER M." userId="S::gtrg45@durham.ac.uk::d3e5acb5-b2db-4b06-ac84-616e0149b02f" providerId="AD" clId="Web-{450F370B-06EA-EC5F-7D97-DD47856749C0}" dt="2022-01-08T17:04:02.830" v="1189" actId="20577"/>
        <pc:sldMkLst>
          <pc:docMk/>
          <pc:sldMk cId="2106754172" sldId="511"/>
        </pc:sldMkLst>
        <pc:spChg chg="mod">
          <ac:chgData name="BADHAM, JENNIFER M." userId="S::gtrg45@durham.ac.uk::d3e5acb5-b2db-4b06-ac84-616e0149b02f" providerId="AD" clId="Web-{450F370B-06EA-EC5F-7D97-DD47856749C0}" dt="2022-01-08T17:04:02.830" v="1189" actId="20577"/>
          <ac:spMkLst>
            <pc:docMk/>
            <pc:sldMk cId="2106754172" sldId="511"/>
            <ac:spMk id="4" creationId="{78FB848B-7379-4DC3-9E8C-EEEE9263E5FD}"/>
          </ac:spMkLst>
        </pc:spChg>
      </pc:sldChg>
      <pc:sldChg chg="modSp ord">
        <pc:chgData name="BADHAM, JENNIFER M." userId="S::gtrg45@durham.ac.uk::d3e5acb5-b2db-4b06-ac84-616e0149b02f" providerId="AD" clId="Web-{450F370B-06EA-EC5F-7D97-DD47856749C0}" dt="2022-01-08T19:04:13.956" v="2069" actId="20577"/>
        <pc:sldMkLst>
          <pc:docMk/>
          <pc:sldMk cId="2188914398" sldId="512"/>
        </pc:sldMkLst>
        <pc:spChg chg="mod">
          <ac:chgData name="BADHAM, JENNIFER M." userId="S::gtrg45@durham.ac.uk::d3e5acb5-b2db-4b06-ac84-616e0149b02f" providerId="AD" clId="Web-{450F370B-06EA-EC5F-7D97-DD47856749C0}" dt="2022-01-08T18:59:06.389" v="1906" actId="20577"/>
          <ac:spMkLst>
            <pc:docMk/>
            <pc:sldMk cId="2188914398" sldId="512"/>
            <ac:spMk id="2" creationId="{A97982E7-5448-48EE-859F-29C6FC46BB94}"/>
          </ac:spMkLst>
        </pc:spChg>
        <pc:spChg chg="mod">
          <ac:chgData name="BADHAM, JENNIFER M." userId="S::gtrg45@durham.ac.uk::d3e5acb5-b2db-4b06-ac84-616e0149b02f" providerId="AD" clId="Web-{450F370B-06EA-EC5F-7D97-DD47856749C0}" dt="2022-01-08T19:04:13.956" v="2069" actId="20577"/>
          <ac:spMkLst>
            <pc:docMk/>
            <pc:sldMk cId="2188914398" sldId="512"/>
            <ac:spMk id="3" creationId="{7BD4355F-1D08-4DFD-A879-93468C5BB82C}"/>
          </ac:spMkLst>
        </pc:spChg>
      </pc:sldChg>
      <pc:sldChg chg="addSp delSp modSp new mod modClrScheme chgLayout">
        <pc:chgData name="BADHAM, JENNIFER M." userId="S::gtrg45@durham.ac.uk::d3e5acb5-b2db-4b06-ac84-616e0149b02f" providerId="AD" clId="Web-{450F370B-06EA-EC5F-7D97-DD47856749C0}" dt="2022-01-08T14:10:29.620" v="318" actId="20577"/>
        <pc:sldMkLst>
          <pc:docMk/>
          <pc:sldMk cId="137519033" sldId="513"/>
        </pc:sldMkLst>
        <pc:spChg chg="del">
          <ac:chgData name="BADHAM, JENNIFER M." userId="S::gtrg45@durham.ac.uk::d3e5acb5-b2db-4b06-ac84-616e0149b02f" providerId="AD" clId="Web-{450F370B-06EA-EC5F-7D97-DD47856749C0}" dt="2022-01-08T14:05:50.502" v="251"/>
          <ac:spMkLst>
            <pc:docMk/>
            <pc:sldMk cId="137519033" sldId="513"/>
            <ac:spMk id="2" creationId="{93538643-9558-43C6-8CB1-F09B7AE6CBF8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4:06:27.161" v="307" actId="20577"/>
          <ac:spMkLst>
            <pc:docMk/>
            <pc:sldMk cId="137519033" sldId="513"/>
            <ac:spMk id="3" creationId="{ABC23FCD-4BB8-4C65-9787-D8C8B87CB29E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4:10:29.620" v="318" actId="20577"/>
          <ac:spMkLst>
            <pc:docMk/>
            <pc:sldMk cId="137519033" sldId="513"/>
            <ac:spMk id="5" creationId="{3608BCD5-B6D3-4CF4-A746-27342A9AED44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4:06:47.802" v="311" actId="1076"/>
          <ac:picMkLst>
            <pc:docMk/>
            <pc:sldMk cId="137519033" sldId="513"/>
            <ac:picMk id="4" creationId="{E16CECAE-A975-40D0-AA9C-885569B02226}"/>
          </ac:picMkLst>
        </pc:picChg>
      </pc:sldChg>
      <pc:sldChg chg="addSp delSp modSp new ord">
        <pc:chgData name="BADHAM, JENNIFER M." userId="S::gtrg45@durham.ac.uk::d3e5acb5-b2db-4b06-ac84-616e0149b02f" providerId="AD" clId="Web-{450F370B-06EA-EC5F-7D97-DD47856749C0}" dt="2022-01-08T15:52:23.066" v="1049" actId="1076"/>
        <pc:sldMkLst>
          <pc:docMk/>
          <pc:sldMk cId="3571642952" sldId="514"/>
        </pc:sldMkLst>
        <pc:spChg chg="mod">
          <ac:chgData name="BADHAM, JENNIFER M." userId="S::gtrg45@durham.ac.uk::d3e5acb5-b2db-4b06-ac84-616e0149b02f" providerId="AD" clId="Web-{450F370B-06EA-EC5F-7D97-DD47856749C0}" dt="2022-01-08T15:03:26.685" v="523" actId="20577"/>
          <ac:spMkLst>
            <pc:docMk/>
            <pc:sldMk cId="3571642952" sldId="514"/>
            <ac:spMk id="2" creationId="{7391619A-D659-4F03-B97A-5981A7F5A0DA}"/>
          </ac:spMkLst>
        </pc:spChg>
        <pc:spChg chg="mod">
          <ac:chgData name="BADHAM, JENNIFER M." userId="S::gtrg45@durham.ac.uk::d3e5acb5-b2db-4b06-ac84-616e0149b02f" providerId="AD" clId="Web-{450F370B-06EA-EC5F-7D97-DD47856749C0}" dt="2022-01-08T15:42:25.283" v="951" actId="20577"/>
          <ac:spMkLst>
            <pc:docMk/>
            <pc:sldMk cId="3571642952" sldId="514"/>
            <ac:spMk id="3" creationId="{C1CCAA49-1AA2-46A9-8C82-3A8879D6B4D8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5:52:23.066" v="1049" actId="1076"/>
          <ac:spMkLst>
            <pc:docMk/>
            <pc:sldMk cId="3571642952" sldId="514"/>
            <ac:spMk id="5" creationId="{DAC30FED-4140-4ACA-B2C6-00C41A31AE41}"/>
          </ac:spMkLst>
        </pc:spChg>
        <pc:picChg chg="add del mod">
          <ac:chgData name="BADHAM, JENNIFER M." userId="S::gtrg45@durham.ac.uk::d3e5acb5-b2db-4b06-ac84-616e0149b02f" providerId="AD" clId="Web-{450F370B-06EA-EC5F-7D97-DD47856749C0}" dt="2022-01-08T15:50:50.389" v="1033"/>
          <ac:picMkLst>
            <pc:docMk/>
            <pc:sldMk cId="3571642952" sldId="514"/>
            <ac:picMk id="4" creationId="{790ACD6C-4CBC-425E-9452-B974783F0763}"/>
          </ac:picMkLst>
        </pc:picChg>
        <pc:picChg chg="add mod">
          <ac:chgData name="BADHAM, JENNIFER M." userId="S::gtrg45@durham.ac.uk::d3e5acb5-b2db-4b06-ac84-616e0149b02f" providerId="AD" clId="Web-{450F370B-06EA-EC5F-7D97-DD47856749C0}" dt="2022-01-08T15:51:38.485" v="1036" actId="14100"/>
          <ac:picMkLst>
            <pc:docMk/>
            <pc:sldMk cId="3571642952" sldId="514"/>
            <ac:picMk id="6" creationId="{1B0C6972-708E-42A6-8672-FE0A2C5D55A3}"/>
          </ac:picMkLst>
        </pc:picChg>
      </pc:sldChg>
      <pc:sldChg chg="addSp modSp new">
        <pc:chgData name="BADHAM, JENNIFER M." userId="S::gtrg45@durham.ac.uk::d3e5acb5-b2db-4b06-ac84-616e0149b02f" providerId="AD" clId="Web-{450F370B-06EA-EC5F-7D97-DD47856749C0}" dt="2022-01-08T16:01:05.423" v="1058" actId="20577"/>
        <pc:sldMkLst>
          <pc:docMk/>
          <pc:sldMk cId="4287704253" sldId="515"/>
        </pc:sldMkLst>
        <pc:spChg chg="mod">
          <ac:chgData name="BADHAM, JENNIFER M." userId="S::gtrg45@durham.ac.uk::d3e5acb5-b2db-4b06-ac84-616e0149b02f" providerId="AD" clId="Web-{450F370B-06EA-EC5F-7D97-DD47856749C0}" dt="2022-01-08T15:10:45.537" v="695" actId="20577"/>
          <ac:spMkLst>
            <pc:docMk/>
            <pc:sldMk cId="4287704253" sldId="515"/>
            <ac:spMk id="2" creationId="{EE97E9DF-B0B7-45BC-AFD5-3F88D6DF26FF}"/>
          </ac:spMkLst>
        </pc:spChg>
        <pc:spChg chg="mod">
          <ac:chgData name="BADHAM, JENNIFER M." userId="S::gtrg45@durham.ac.uk::d3e5acb5-b2db-4b06-ac84-616e0149b02f" providerId="AD" clId="Web-{450F370B-06EA-EC5F-7D97-DD47856749C0}" dt="2022-01-08T16:01:05.423" v="1058" actId="20577"/>
          <ac:spMkLst>
            <pc:docMk/>
            <pc:sldMk cId="4287704253" sldId="515"/>
            <ac:spMk id="3" creationId="{7F82D875-3A5B-4A82-8194-376800379773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5:46:53.641" v="1028" actId="1076"/>
          <ac:picMkLst>
            <pc:docMk/>
            <pc:sldMk cId="4287704253" sldId="515"/>
            <ac:picMk id="4" creationId="{B2373BF8-2AE8-421B-8CF0-712AE669702B}"/>
          </ac:picMkLst>
        </pc:picChg>
      </pc:sldChg>
      <pc:sldChg chg="addSp modSp new">
        <pc:chgData name="BADHAM, JENNIFER M." userId="S::gtrg45@durham.ac.uk::d3e5acb5-b2db-4b06-ac84-616e0149b02f" providerId="AD" clId="Web-{450F370B-06EA-EC5F-7D97-DD47856749C0}" dt="2022-01-08T17:43:13.156" v="1559" actId="20577"/>
        <pc:sldMkLst>
          <pc:docMk/>
          <pc:sldMk cId="1212078287" sldId="516"/>
        </pc:sldMkLst>
        <pc:spChg chg="mod">
          <ac:chgData name="BADHAM, JENNIFER M." userId="S::gtrg45@durham.ac.uk::d3e5acb5-b2db-4b06-ac84-616e0149b02f" providerId="AD" clId="Web-{450F370B-06EA-EC5F-7D97-DD47856749C0}" dt="2022-01-08T17:15:12.925" v="1230" actId="20577"/>
          <ac:spMkLst>
            <pc:docMk/>
            <pc:sldMk cId="1212078287" sldId="516"/>
            <ac:spMk id="2" creationId="{58BC5291-4B5C-4657-A014-FDC548761B1B}"/>
          </ac:spMkLst>
        </pc:spChg>
        <pc:spChg chg="mod">
          <ac:chgData name="BADHAM, JENNIFER M." userId="S::gtrg45@durham.ac.uk::d3e5acb5-b2db-4b06-ac84-616e0149b02f" providerId="AD" clId="Web-{450F370B-06EA-EC5F-7D97-DD47856749C0}" dt="2022-01-08T17:43:13.156" v="1559" actId="20577"/>
          <ac:spMkLst>
            <pc:docMk/>
            <pc:sldMk cId="1212078287" sldId="516"/>
            <ac:spMk id="3" creationId="{6596E5A5-179A-4BD7-B0CE-7D804DD116DD}"/>
          </ac:spMkLst>
        </pc:spChg>
        <pc:picChg chg="add mod">
          <ac:chgData name="BADHAM, JENNIFER M." userId="S::gtrg45@durham.ac.uk::d3e5acb5-b2db-4b06-ac84-616e0149b02f" providerId="AD" clId="Web-{450F370B-06EA-EC5F-7D97-DD47856749C0}" dt="2022-01-08T17:18:46.290" v="1251" actId="14100"/>
          <ac:picMkLst>
            <pc:docMk/>
            <pc:sldMk cId="1212078287" sldId="516"/>
            <ac:picMk id="4" creationId="{834A9461-98B6-4ABA-960D-99B5479FE609}"/>
          </ac:picMkLst>
        </pc:picChg>
      </pc:sldChg>
      <pc:sldChg chg="addSp delSp modSp new mod modClrScheme chgLayout">
        <pc:chgData name="BADHAM, JENNIFER M." userId="S::gtrg45@durham.ac.uk::d3e5acb5-b2db-4b06-ac84-616e0149b02f" providerId="AD" clId="Web-{450F370B-06EA-EC5F-7D97-DD47856749C0}" dt="2022-01-08T19:23:28.274" v="2359" actId="1076"/>
        <pc:sldMkLst>
          <pc:docMk/>
          <pc:sldMk cId="1259607086" sldId="517"/>
        </pc:sldMkLst>
        <pc:spChg chg="mod ord">
          <ac:chgData name="BADHAM, JENNIFER M." userId="S::gtrg45@durham.ac.uk::d3e5acb5-b2db-4b06-ac84-616e0149b02f" providerId="AD" clId="Web-{450F370B-06EA-EC5F-7D97-DD47856749C0}" dt="2022-01-08T19:02:55.877" v="1997" actId="20577"/>
          <ac:spMkLst>
            <pc:docMk/>
            <pc:sldMk cId="1259607086" sldId="517"/>
            <ac:spMk id="2" creationId="{E03DC3FD-B14C-4915-B174-E879D299D918}"/>
          </ac:spMkLst>
        </pc:spChg>
        <pc:spChg chg="del">
          <ac:chgData name="BADHAM, JENNIFER M." userId="S::gtrg45@durham.ac.uk::d3e5acb5-b2db-4b06-ac84-616e0149b02f" providerId="AD" clId="Web-{450F370B-06EA-EC5F-7D97-DD47856749C0}" dt="2022-01-08T19:01:11.375" v="1991"/>
          <ac:spMkLst>
            <pc:docMk/>
            <pc:sldMk cId="1259607086" sldId="517"/>
            <ac:spMk id="3" creationId="{8523B11F-5A9A-445D-9C4E-0702825A77E8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2:50.762" v="2177" actId="14100"/>
          <ac:spMkLst>
            <pc:docMk/>
            <pc:sldMk cId="1259607086" sldId="517"/>
            <ac:spMk id="4" creationId="{4BDF9A31-335D-472B-B87A-A0BAB2A09C8D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3:15.294" v="2182" actId="1076"/>
          <ac:spMkLst>
            <pc:docMk/>
            <pc:sldMk cId="1259607086" sldId="517"/>
            <ac:spMk id="5" creationId="{2E4465DD-4E97-456D-A84B-369FA9A4546A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2:46.840" v="2176" actId="14100"/>
          <ac:spMkLst>
            <pc:docMk/>
            <pc:sldMk cId="1259607086" sldId="517"/>
            <ac:spMk id="6" creationId="{462545ED-0615-4EBD-B5AF-E4C0F4E728CD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13:23.450" v="2183"/>
          <ac:spMkLst>
            <pc:docMk/>
            <pc:sldMk cId="1259607086" sldId="517"/>
            <ac:spMk id="7" creationId="{19C06E87-89F9-4B10-A840-6ADA5740D304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16:06.813" v="2197"/>
          <ac:spMkLst>
            <pc:docMk/>
            <pc:sldMk cId="1259607086" sldId="517"/>
            <ac:spMk id="8" creationId="{AD03A3B8-4E82-4B72-BAE4-8F4A48BD1AA5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6:00.626" v="2196" actId="1076"/>
          <ac:spMkLst>
            <pc:docMk/>
            <pc:sldMk cId="1259607086" sldId="517"/>
            <ac:spMk id="10" creationId="{F70234AD-81E5-4F0E-BCC5-2196DD20A525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8:44.472" v="2256" actId="20577"/>
          <ac:spMkLst>
            <pc:docMk/>
            <pc:sldMk cId="1259607086" sldId="517"/>
            <ac:spMk id="11" creationId="{6579C880-4EE7-4887-BBFE-0BCF26BE7603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19:53.630" v="2285" actId="1076"/>
          <ac:spMkLst>
            <pc:docMk/>
            <pc:sldMk cId="1259607086" sldId="517"/>
            <ac:spMk id="12" creationId="{F1D50CEF-1891-42CF-8221-E0D5C677BEF3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22:23.038" v="2340" actId="20577"/>
          <ac:spMkLst>
            <pc:docMk/>
            <pc:sldMk cId="1259607086" sldId="517"/>
            <ac:spMk id="13" creationId="{21D3D5CB-8DF6-4DE3-A9F6-A6B20B17CCE5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22:42.617" v="2343"/>
          <ac:spMkLst>
            <pc:docMk/>
            <pc:sldMk cId="1259607086" sldId="517"/>
            <ac:spMk id="14" creationId="{9C743547-1462-4052-8F5A-4909420FC885}"/>
          </ac:spMkLst>
        </pc:spChg>
        <pc:spChg chg="add del">
          <ac:chgData name="BADHAM, JENNIFER M." userId="S::gtrg45@durham.ac.uk::d3e5acb5-b2db-4b06-ac84-616e0149b02f" providerId="AD" clId="Web-{450F370B-06EA-EC5F-7D97-DD47856749C0}" dt="2022-01-08T19:22:50.757" v="2345"/>
          <ac:spMkLst>
            <pc:docMk/>
            <pc:sldMk cId="1259607086" sldId="517"/>
            <ac:spMk id="15" creationId="{A22D7621-E6EF-4A26-8870-17E3D4BAF07A}"/>
          </ac:spMkLst>
        </pc:spChg>
        <pc:spChg chg="add del mod">
          <ac:chgData name="BADHAM, JENNIFER M." userId="S::gtrg45@durham.ac.uk::d3e5acb5-b2db-4b06-ac84-616e0149b02f" providerId="AD" clId="Web-{450F370B-06EA-EC5F-7D97-DD47856749C0}" dt="2022-01-08T19:23:04.586" v="2348"/>
          <ac:spMkLst>
            <pc:docMk/>
            <pc:sldMk cId="1259607086" sldId="517"/>
            <ac:spMk id="16" creationId="{0E75A757-8547-43A6-8140-D41B7B37E876}"/>
          </ac:spMkLst>
        </pc:spChg>
        <pc:spChg chg="add mod">
          <ac:chgData name="BADHAM, JENNIFER M." userId="S::gtrg45@durham.ac.uk::d3e5acb5-b2db-4b06-ac84-616e0149b02f" providerId="AD" clId="Web-{450F370B-06EA-EC5F-7D97-DD47856749C0}" dt="2022-01-08T19:23:28.274" v="2359" actId="1076"/>
          <ac:spMkLst>
            <pc:docMk/>
            <pc:sldMk cId="1259607086" sldId="517"/>
            <ac:spMk id="17" creationId="{D8E1F284-459B-45B8-81C7-0F0DD2E4E6D9}"/>
          </ac:spMkLst>
        </pc:spChg>
        <pc:cxnChg chg="add del mod">
          <ac:chgData name="BADHAM, JENNIFER M." userId="S::gtrg45@durham.ac.uk::d3e5acb5-b2db-4b06-ac84-616e0149b02f" providerId="AD" clId="Web-{450F370B-06EA-EC5F-7D97-DD47856749C0}" dt="2022-01-08T19:15:17.047" v="2187"/>
          <ac:cxnSpMkLst>
            <pc:docMk/>
            <pc:sldMk cId="1259607086" sldId="517"/>
            <ac:cxnSpMk id="9" creationId="{A054F582-9771-426D-8368-1BA4E10C5C94}"/>
          </ac:cxnSpMkLst>
        </pc:cxnChg>
      </pc:sldChg>
    </pc:docChg>
  </pc:docChgLst>
  <pc:docChgLst>
    <pc:chgData name="BADHAM, JENNIFER M." userId="S::gtrg45@durham.ac.uk::d3e5acb5-b2db-4b06-ac84-616e0149b02f" providerId="AD" clId="Web-{9EB4E6DC-699E-B0FA-335E-1C5D14148B3B}"/>
    <pc:docChg chg="modSld">
      <pc:chgData name="BADHAM, JENNIFER M." userId="S::gtrg45@durham.ac.uk::d3e5acb5-b2db-4b06-ac84-616e0149b02f" providerId="AD" clId="Web-{9EB4E6DC-699E-B0FA-335E-1C5D14148B3B}" dt="2022-01-07T10:44:16.119" v="268" actId="20577"/>
      <pc:docMkLst>
        <pc:docMk/>
      </pc:docMkLst>
      <pc:sldChg chg="modSp">
        <pc:chgData name="BADHAM, JENNIFER M." userId="S::gtrg45@durham.ac.uk::d3e5acb5-b2db-4b06-ac84-616e0149b02f" providerId="AD" clId="Web-{9EB4E6DC-699E-B0FA-335E-1C5D14148B3B}" dt="2022-01-07T10:44:16.119" v="268" actId="20577"/>
        <pc:sldMkLst>
          <pc:docMk/>
          <pc:sldMk cId="2098965053" sldId="501"/>
        </pc:sldMkLst>
        <pc:spChg chg="mod">
          <ac:chgData name="BADHAM, JENNIFER M." userId="S::gtrg45@durham.ac.uk::d3e5acb5-b2db-4b06-ac84-616e0149b02f" providerId="AD" clId="Web-{9EB4E6DC-699E-B0FA-335E-1C5D14148B3B}" dt="2022-01-07T10:44:16.119" v="268" actId="20577"/>
          <ac:spMkLst>
            <pc:docMk/>
            <pc:sldMk cId="2098965053" sldId="501"/>
            <ac:spMk id="2" creationId="{5B9BAAB0-367F-41E9-BB3B-16C76209AC83}"/>
          </ac:spMkLst>
        </pc:spChg>
      </pc:sldChg>
    </pc:docChg>
  </pc:docChgLst>
  <pc:docChgLst>
    <pc:chgData name="BADHAM, JENNIFER M." userId="d3e5acb5-b2db-4b06-ac84-616e0149b02f" providerId="ADAL" clId="{9714A960-6105-4F25-B59F-DE321ABD37E9}"/>
    <pc:docChg chg="undo custSel addSld delSld modSld sldOrd delMainMaster">
      <pc:chgData name="BADHAM, JENNIFER M." userId="d3e5acb5-b2db-4b06-ac84-616e0149b02f" providerId="ADAL" clId="{9714A960-6105-4F25-B59F-DE321ABD37E9}" dt="2022-01-09T16:53:58.870" v="1277" actId="6264"/>
      <pc:docMkLst>
        <pc:docMk/>
      </pc:docMkLst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392271150" sldId="266"/>
        </pc:sldMkLst>
      </pc:sldChg>
      <pc:sldChg chg="modSp mod modClrScheme chgLayout">
        <pc:chgData name="BADHAM, JENNIFER M." userId="d3e5acb5-b2db-4b06-ac84-616e0149b02f" providerId="ADAL" clId="{9714A960-6105-4F25-B59F-DE321ABD37E9}" dt="2022-01-09T16:52:04.276" v="1261" actId="1076"/>
        <pc:sldMkLst>
          <pc:docMk/>
          <pc:sldMk cId="2218791031" sldId="269"/>
        </pc:sldMkLst>
        <pc:spChg chg="mod ord">
          <ac:chgData name="BADHAM, JENNIFER M." userId="d3e5acb5-b2db-4b06-ac84-616e0149b02f" providerId="ADAL" clId="{9714A960-6105-4F25-B59F-DE321ABD37E9}" dt="2022-01-09T16:51:48.781" v="1258" actId="700"/>
          <ac:spMkLst>
            <pc:docMk/>
            <pc:sldMk cId="2218791031" sldId="269"/>
            <ac:spMk id="2" creationId="{259887AF-4266-4221-B131-5E91DFD0685E}"/>
          </ac:spMkLst>
        </pc:spChg>
        <pc:picChg chg="mod ord">
          <ac:chgData name="BADHAM, JENNIFER M." userId="d3e5acb5-b2db-4b06-ac84-616e0149b02f" providerId="ADAL" clId="{9714A960-6105-4F25-B59F-DE321ABD37E9}" dt="2022-01-09T16:51:57.922" v="1259" actId="1076"/>
          <ac:picMkLst>
            <pc:docMk/>
            <pc:sldMk cId="2218791031" sldId="269"/>
            <ac:picMk id="6" creationId="{F354D205-7B3C-4E68-B8A1-510983266A72}"/>
          </ac:picMkLst>
        </pc:picChg>
        <pc:picChg chg="mod ord">
          <ac:chgData name="BADHAM, JENNIFER M." userId="d3e5acb5-b2db-4b06-ac84-616e0149b02f" providerId="ADAL" clId="{9714A960-6105-4F25-B59F-DE321ABD37E9}" dt="2022-01-09T16:52:00.714" v="1260" actId="1076"/>
          <ac:picMkLst>
            <pc:docMk/>
            <pc:sldMk cId="2218791031" sldId="269"/>
            <ac:picMk id="11" creationId="{A5D17A3D-DCAD-4FF6-80DF-FFFA00C4DBD2}"/>
          </ac:picMkLst>
        </pc:picChg>
        <pc:picChg chg="mod ord">
          <ac:chgData name="BADHAM, JENNIFER M." userId="d3e5acb5-b2db-4b06-ac84-616e0149b02f" providerId="ADAL" clId="{9714A960-6105-4F25-B59F-DE321ABD37E9}" dt="2022-01-09T16:52:04.276" v="1261" actId="1076"/>
          <ac:picMkLst>
            <pc:docMk/>
            <pc:sldMk cId="2218791031" sldId="269"/>
            <ac:picMk id="22" creationId="{C3748A1B-689C-4E62-B324-51900A9892DD}"/>
          </ac:picMkLst>
        </pc:picChg>
      </pc:sldChg>
      <pc:sldChg chg="addSp delSp modSp mod modClrScheme chgLayout">
        <pc:chgData name="BADHAM, JENNIFER M." userId="d3e5acb5-b2db-4b06-ac84-616e0149b02f" providerId="ADAL" clId="{9714A960-6105-4F25-B59F-DE321ABD37E9}" dt="2022-01-09T16:51:39.495" v="1257" actId="27636"/>
        <pc:sldMkLst>
          <pc:docMk/>
          <pc:sldMk cId="1318218347" sldId="270"/>
        </pc:sldMkLst>
        <pc:spChg chg="add del mod ord">
          <ac:chgData name="BADHAM, JENNIFER M." userId="d3e5acb5-b2db-4b06-ac84-616e0149b02f" providerId="ADAL" clId="{9714A960-6105-4F25-B59F-DE321ABD37E9}" dt="2022-01-09T16:51:34.036" v="1255" actId="478"/>
          <ac:spMkLst>
            <pc:docMk/>
            <pc:sldMk cId="1318218347" sldId="270"/>
            <ac:spMk id="2" creationId="{C8EE422D-D1BE-456C-98F1-6687B9E18188}"/>
          </ac:spMkLst>
        </pc:spChg>
        <pc:spChg chg="mod ord">
          <ac:chgData name="BADHAM, JENNIFER M." userId="d3e5acb5-b2db-4b06-ac84-616e0149b02f" providerId="ADAL" clId="{9714A960-6105-4F25-B59F-DE321ABD37E9}" dt="2022-01-09T16:51:30.638" v="1252" actId="700"/>
          <ac:spMkLst>
            <pc:docMk/>
            <pc:sldMk cId="1318218347" sldId="270"/>
            <ac:spMk id="4" creationId="{52E15E9A-F26E-483B-917B-6198926E97EA}"/>
          </ac:spMkLst>
        </pc:spChg>
        <pc:spChg chg="mod ord">
          <ac:chgData name="BADHAM, JENNIFER M." userId="d3e5acb5-b2db-4b06-ac84-616e0149b02f" providerId="ADAL" clId="{9714A960-6105-4F25-B59F-DE321ABD37E9}" dt="2022-01-09T16:51:30.689" v="1254" actId="27636"/>
          <ac:spMkLst>
            <pc:docMk/>
            <pc:sldMk cId="1318218347" sldId="270"/>
            <ac:spMk id="11" creationId="{F28A7A53-2F02-4C8B-BAE1-CE094B818D2E}"/>
          </ac:spMkLst>
        </pc:spChg>
        <pc:spChg chg="mod ord">
          <ac:chgData name="BADHAM, JENNIFER M." userId="d3e5acb5-b2db-4b06-ac84-616e0149b02f" providerId="ADAL" clId="{9714A960-6105-4F25-B59F-DE321ABD37E9}" dt="2022-01-09T16:51:39.495" v="1257" actId="27636"/>
          <ac:spMkLst>
            <pc:docMk/>
            <pc:sldMk cId="1318218347" sldId="270"/>
            <ac:spMk id="12" creationId="{9C76E329-7775-4690-94BD-A14BCB4919CF}"/>
          </ac:spMkLst>
        </pc:sp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005766626" sldId="289"/>
        </pc:sldMkLst>
      </pc:sldChg>
      <pc:sldChg chg="del">
        <pc:chgData name="BADHAM, JENNIFER M." userId="d3e5acb5-b2db-4b06-ac84-616e0149b02f" providerId="ADAL" clId="{9714A960-6105-4F25-B59F-DE321ABD37E9}" dt="2022-01-09T16:50:28.482" v="1242" actId="47"/>
        <pc:sldMkLst>
          <pc:docMk/>
          <pc:sldMk cId="2558955694" sldId="291"/>
        </pc:sldMkLst>
      </pc:sldChg>
      <pc:sldChg chg="modSp mod modClrScheme chgLayout">
        <pc:chgData name="BADHAM, JENNIFER M." userId="d3e5acb5-b2db-4b06-ac84-616e0149b02f" providerId="ADAL" clId="{9714A960-6105-4F25-B59F-DE321ABD37E9}" dt="2022-01-09T16:52:19.808" v="1263" actId="700"/>
        <pc:sldMkLst>
          <pc:docMk/>
          <pc:sldMk cId="1142799640" sldId="292"/>
        </pc:sldMkLst>
        <pc:spChg chg="mod ord">
          <ac:chgData name="BADHAM, JENNIFER M." userId="d3e5acb5-b2db-4b06-ac84-616e0149b02f" providerId="ADAL" clId="{9714A960-6105-4F25-B59F-DE321ABD37E9}" dt="2022-01-09T16:52:19.808" v="1263" actId="700"/>
          <ac:spMkLst>
            <pc:docMk/>
            <pc:sldMk cId="1142799640" sldId="292"/>
            <ac:spMk id="3" creationId="{4D7E49EC-6DCB-401D-B328-2AF73F4D1985}"/>
          </ac:spMkLst>
        </pc:spChg>
        <pc:spChg chg="mod ord">
          <ac:chgData name="BADHAM, JENNIFER M." userId="d3e5acb5-b2db-4b06-ac84-616e0149b02f" providerId="ADAL" clId="{9714A960-6105-4F25-B59F-DE321ABD37E9}" dt="2022-01-09T16:52:19.808" v="1263" actId="700"/>
          <ac:spMkLst>
            <pc:docMk/>
            <pc:sldMk cId="1142799640" sldId="292"/>
            <ac:spMk id="7" creationId="{D849A4AC-C05A-4550-8DAA-96E7C7E990C5}"/>
          </ac:spMkLst>
        </pc:spChg>
        <pc:spChg chg="mod ord">
          <ac:chgData name="BADHAM, JENNIFER M." userId="d3e5acb5-b2db-4b06-ac84-616e0149b02f" providerId="ADAL" clId="{9714A960-6105-4F25-B59F-DE321ABD37E9}" dt="2022-01-09T16:52:19.808" v="1263" actId="700"/>
          <ac:spMkLst>
            <pc:docMk/>
            <pc:sldMk cId="1142799640" sldId="292"/>
            <ac:spMk id="8" creationId="{6431D103-8075-4737-912C-239B201EA1E7}"/>
          </ac:spMkLst>
        </pc:spChg>
      </pc:sldChg>
      <pc:sldChg chg="addSp delSp modSp mod modClrScheme chgLayout">
        <pc:chgData name="BADHAM, JENNIFER M." userId="d3e5acb5-b2db-4b06-ac84-616e0149b02f" providerId="ADAL" clId="{9714A960-6105-4F25-B59F-DE321ABD37E9}" dt="2022-01-09T16:53:50.349" v="1275" actId="700"/>
        <pc:sldMkLst>
          <pc:docMk/>
          <pc:sldMk cId="2592347585" sldId="293"/>
        </pc:sldMkLst>
        <pc:spChg chg="add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2" creationId="{5FCF26DB-59A3-4E7C-B525-1B8343918896}"/>
          </ac:spMkLst>
        </pc:spChg>
        <pc:spChg chg="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3" creationId="{4D7E49EC-6DCB-401D-B328-2AF73F4D1985}"/>
          </ac:spMkLst>
        </pc:spChg>
        <pc:spChg chg="add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4" creationId="{7238159B-9D5A-4AF3-B7EA-6D4E45DFEC73}"/>
          </ac:spMkLst>
        </pc:spChg>
        <pc:spChg chg="del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6" creationId="{E1EE8016-A76F-46FD-BCCD-495DF8A74611}"/>
          </ac:spMkLst>
        </pc:spChg>
        <pc:spChg chg="del mod ord">
          <ac:chgData name="BADHAM, JENNIFER M." userId="d3e5acb5-b2db-4b06-ac84-616e0149b02f" providerId="ADAL" clId="{9714A960-6105-4F25-B59F-DE321ABD37E9}" dt="2022-01-09T16:53:50.349" v="1275" actId="700"/>
          <ac:spMkLst>
            <pc:docMk/>
            <pc:sldMk cId="2592347585" sldId="293"/>
            <ac:spMk id="7" creationId="{86E27E5E-498D-48FF-855D-7DC85ED6C27F}"/>
          </ac:spMkLst>
        </pc:spChg>
      </pc:sldChg>
      <pc:sldChg chg="addSp delSp modSp mod modClrScheme chgLayout">
        <pc:chgData name="BADHAM, JENNIFER M." userId="d3e5acb5-b2db-4b06-ac84-616e0149b02f" providerId="ADAL" clId="{9714A960-6105-4F25-B59F-DE321ABD37E9}" dt="2022-01-09T16:52:11.842" v="1262" actId="700"/>
        <pc:sldMkLst>
          <pc:docMk/>
          <pc:sldMk cId="2535515145" sldId="294"/>
        </pc:sldMkLst>
        <pc:spChg chg="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2" creationId="{17B3C6F4-B6A6-4BE3-BFBD-7ECCFE63C41B}"/>
          </ac:spMkLst>
        </pc:spChg>
        <pc:spChg chg="add 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3" creationId="{00B61737-45A8-49B8-8308-0B154E88F5D5}"/>
          </ac:spMkLst>
        </pc:spChg>
        <pc:spChg chg="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4" creationId="{BE07D573-0BEC-4646-9117-E3764FB7BDA5}"/>
          </ac:spMkLst>
        </pc:spChg>
        <pc:spChg chg="del mod ord">
          <ac:chgData name="BADHAM, JENNIFER M." userId="d3e5acb5-b2db-4b06-ac84-616e0149b02f" providerId="ADAL" clId="{9714A960-6105-4F25-B59F-DE321ABD37E9}" dt="2022-01-09T16:52:11.842" v="1262" actId="700"/>
          <ac:spMkLst>
            <pc:docMk/>
            <pc:sldMk cId="2535515145" sldId="294"/>
            <ac:spMk id="6" creationId="{F56FAC92-82CD-4DFF-8800-A4212D3370B6}"/>
          </ac:spMkLst>
        </pc:sp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17795333" sldId="29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810188159" sldId="298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406081749" sldId="299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701773346" sldId="300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041203150" sldId="301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907850654" sldId="302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550119294" sldId="303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657940861" sldId="304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984955242" sldId="305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709554204" sldId="306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084245452" sldId="307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547811217" sldId="309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154145797" sldId="310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54286389" sldId="311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2563854" sldId="312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243516113" sldId="313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791344263" sldId="315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112821442" sldId="316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472242243" sldId="318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406471596" sldId="31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175248348" sldId="321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880380509" sldId="322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54006020" sldId="323"/>
        </pc:sldMkLst>
      </pc:sldChg>
      <pc:sldChg chg="modSp mod modClrScheme chgLayout">
        <pc:chgData name="BADHAM, JENNIFER M." userId="d3e5acb5-b2db-4b06-ac84-616e0149b02f" providerId="ADAL" clId="{9714A960-6105-4F25-B59F-DE321ABD37E9}" dt="2022-01-09T16:50:55.292" v="1243" actId="700"/>
        <pc:sldMkLst>
          <pc:docMk/>
          <pc:sldMk cId="2677494927" sldId="324"/>
        </pc:sldMkLst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6" creationId="{C60D486E-D45B-40DB-9F77-B48E7EE410D1}"/>
          </ac:spMkLst>
        </pc:spChg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7" creationId="{49FEFA56-A6A8-42C4-9799-4471010DBC4A}"/>
          </ac:spMkLst>
        </pc:spChg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8" creationId="{83D0E16A-93C7-4640-97C8-38C345B46AF6}"/>
          </ac:spMkLst>
        </pc:spChg>
        <pc:spChg chg="mod ord">
          <ac:chgData name="BADHAM, JENNIFER M." userId="d3e5acb5-b2db-4b06-ac84-616e0149b02f" providerId="ADAL" clId="{9714A960-6105-4F25-B59F-DE321ABD37E9}" dt="2022-01-09T16:50:55.292" v="1243" actId="700"/>
          <ac:spMkLst>
            <pc:docMk/>
            <pc:sldMk cId="2677494927" sldId="324"/>
            <ac:spMk id="9" creationId="{39B8E381-8916-431E-BE7B-36D25E429136}"/>
          </ac:spMkLst>
        </pc:sp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670765549" sldId="327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2292566730" sldId="329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107358642" sldId="330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288338182" sldId="331"/>
        </pc:sldMkLst>
      </pc:sldChg>
      <pc:sldChg chg="del">
        <pc:chgData name="BADHAM, JENNIFER M." userId="d3e5acb5-b2db-4b06-ac84-616e0149b02f" providerId="ADAL" clId="{9714A960-6105-4F25-B59F-DE321ABD37E9}" dt="2022-01-09T16:53:19.094" v="1270" actId="47"/>
        <pc:sldMkLst>
          <pc:docMk/>
          <pc:sldMk cId="2706224678" sldId="333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196803457" sldId="334"/>
        </pc:sldMkLst>
      </pc:sldChg>
      <pc:sldChg chg="modSp mod modClrScheme chgLayout">
        <pc:chgData name="BADHAM, JENNIFER M." userId="d3e5acb5-b2db-4b06-ac84-616e0149b02f" providerId="ADAL" clId="{9714A960-6105-4F25-B59F-DE321ABD37E9}" dt="2022-01-09T16:53:45.865" v="1274" actId="700"/>
        <pc:sldMkLst>
          <pc:docMk/>
          <pc:sldMk cId="317051335" sldId="335"/>
        </pc:sldMkLst>
        <pc:spChg chg="mod ord">
          <ac:chgData name="BADHAM, JENNIFER M." userId="d3e5acb5-b2db-4b06-ac84-616e0149b02f" providerId="ADAL" clId="{9714A960-6105-4F25-B59F-DE321ABD37E9}" dt="2022-01-09T16:53:45.865" v="1274" actId="700"/>
          <ac:spMkLst>
            <pc:docMk/>
            <pc:sldMk cId="317051335" sldId="335"/>
            <ac:spMk id="6" creationId="{8C3EAFAC-FCED-4B2C-97BE-DE6138616D56}"/>
          </ac:spMkLst>
        </pc:spChg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527446452" sldId="33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484439669" sldId="33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638438025" sldId="338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762633564" sldId="33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295002522" sldId="341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614440812" sldId="342"/>
        </pc:sldMkLst>
      </pc:sldChg>
      <pc:sldChg chg="modSp mod ord modClrScheme chgLayout">
        <pc:chgData name="BADHAM, JENNIFER M." userId="d3e5acb5-b2db-4b06-ac84-616e0149b02f" providerId="ADAL" clId="{9714A960-6105-4F25-B59F-DE321ABD37E9}" dt="2022-01-09T16:53:13.903" v="1269" actId="700"/>
        <pc:sldMkLst>
          <pc:docMk/>
          <pc:sldMk cId="2360662915" sldId="344"/>
        </pc:sldMkLst>
        <pc:spChg chg="mod ord">
          <ac:chgData name="BADHAM, JENNIFER M." userId="d3e5acb5-b2db-4b06-ac84-616e0149b02f" providerId="ADAL" clId="{9714A960-6105-4F25-B59F-DE321ABD37E9}" dt="2022-01-09T16:53:13.903" v="1269" actId="700"/>
          <ac:spMkLst>
            <pc:docMk/>
            <pc:sldMk cId="2360662915" sldId="344"/>
            <ac:spMk id="2" creationId="{943FA62B-9A88-419C-BB4E-29DB1E227B4C}"/>
          </ac:spMkLst>
        </pc:spChg>
        <pc:spChg chg="mod ord">
          <ac:chgData name="BADHAM, JENNIFER M." userId="d3e5acb5-b2db-4b06-ac84-616e0149b02f" providerId="ADAL" clId="{9714A960-6105-4F25-B59F-DE321ABD37E9}" dt="2022-01-09T16:53:13.903" v="1269" actId="700"/>
          <ac:spMkLst>
            <pc:docMk/>
            <pc:sldMk cId="2360662915" sldId="344"/>
            <ac:spMk id="3" creationId="{441C2968-BCAE-4B06-AB19-9484A5C40481}"/>
          </ac:spMkLst>
        </pc:spChg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325076725" sldId="34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128474248" sldId="34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361079156" sldId="348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568364818" sldId="34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856901132" sldId="350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212940345" sldId="351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4079514875" sldId="352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647830679" sldId="353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4017228199" sldId="354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896394723" sldId="355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477541280" sldId="35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077845557" sldId="35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142178235" sldId="358"/>
        </pc:sldMkLst>
      </pc:sldChg>
      <pc:sldChg chg="addSp delSp modSp mod modClrScheme chgLayout">
        <pc:chgData name="BADHAM, JENNIFER M." userId="d3e5acb5-b2db-4b06-ac84-616e0149b02f" providerId="ADAL" clId="{9714A960-6105-4F25-B59F-DE321ABD37E9}" dt="2022-01-09T16:53:58.870" v="1277" actId="6264"/>
        <pc:sldMkLst>
          <pc:docMk/>
          <pc:sldMk cId="2599878280" sldId="359"/>
        </pc:sldMkLst>
        <pc:spChg chg="add del mod">
          <ac:chgData name="BADHAM, JENNIFER M." userId="d3e5acb5-b2db-4b06-ac84-616e0149b02f" providerId="ADAL" clId="{9714A960-6105-4F25-B59F-DE321ABD37E9}" dt="2022-01-09T16:53:58.870" v="1277" actId="6264"/>
          <ac:spMkLst>
            <pc:docMk/>
            <pc:sldMk cId="2599878280" sldId="359"/>
            <ac:spMk id="2" creationId="{F3CCBC77-1F2C-4FED-9ABD-BA380EA5F176}"/>
          </ac:spMkLst>
        </pc:spChg>
        <pc:spChg chg="mod ord">
          <ac:chgData name="BADHAM, JENNIFER M." userId="d3e5acb5-b2db-4b06-ac84-616e0149b02f" providerId="ADAL" clId="{9714A960-6105-4F25-B59F-DE321ABD37E9}" dt="2022-01-09T16:53:58.870" v="1277" actId="6264"/>
          <ac:spMkLst>
            <pc:docMk/>
            <pc:sldMk cId="2599878280" sldId="359"/>
            <ac:spMk id="6" creationId="{37FD38C6-85D5-4A98-B835-B3F62C9F07C9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379930304" sldId="360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049231876" sldId="362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516524308" sldId="363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426757233" sldId="365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583648394" sldId="36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524851780" sldId="367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482944363" sldId="369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901488051" sldId="370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798971168" sldId="371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581858206" sldId="372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794813150" sldId="373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564180021" sldId="374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26647510" sldId="375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999131786" sldId="376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2150926304" sldId="377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32013071" sldId="388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014762289" sldId="389"/>
        </pc:sldMkLst>
      </pc:sldChg>
      <pc:sldChg chg="modSp mod ord modClrScheme chgLayout">
        <pc:chgData name="BADHAM, JENNIFER M." userId="d3e5acb5-b2db-4b06-ac84-616e0149b02f" providerId="ADAL" clId="{9714A960-6105-4F25-B59F-DE321ABD37E9}" dt="2022-01-09T16:53:26.809" v="1271" actId="700"/>
        <pc:sldMkLst>
          <pc:docMk/>
          <pc:sldMk cId="4023426009" sldId="397"/>
        </pc:sldMkLst>
        <pc:spChg chg="mod ord">
          <ac:chgData name="BADHAM, JENNIFER M." userId="d3e5acb5-b2db-4b06-ac84-616e0149b02f" providerId="ADAL" clId="{9714A960-6105-4F25-B59F-DE321ABD37E9}" dt="2022-01-09T16:53:26.809" v="1271" actId="700"/>
          <ac:spMkLst>
            <pc:docMk/>
            <pc:sldMk cId="4023426009" sldId="397"/>
            <ac:spMk id="3" creationId="{001B7A80-A92B-4CD8-94A3-C68EC3CA7B06}"/>
          </ac:spMkLst>
        </pc:spChg>
        <pc:spChg chg="mod ord">
          <ac:chgData name="BADHAM, JENNIFER M." userId="d3e5acb5-b2db-4b06-ac84-616e0149b02f" providerId="ADAL" clId="{9714A960-6105-4F25-B59F-DE321ABD37E9}" dt="2022-01-09T16:53:26.809" v="1271" actId="700"/>
          <ac:spMkLst>
            <pc:docMk/>
            <pc:sldMk cId="4023426009" sldId="397"/>
            <ac:spMk id="4" creationId="{EE73DB61-38A4-43C4-9D81-59B8CD1489F3}"/>
          </ac:spMkLst>
        </pc:spChg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1293133609" sldId="398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731426384" sldId="399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459819234" sldId="400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687585501" sldId="401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333318638" sldId="402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851480762" sldId="403"/>
        </pc:sldMkLst>
      </pc:sldChg>
      <pc:sldChg chg="modSp mod ord modClrScheme chgLayout">
        <pc:chgData name="BADHAM, JENNIFER M." userId="d3e5acb5-b2db-4b06-ac84-616e0149b02f" providerId="ADAL" clId="{9714A960-6105-4F25-B59F-DE321ABD37E9}" dt="2022-01-09T16:52:42.076" v="1264" actId="700"/>
        <pc:sldMkLst>
          <pc:docMk/>
          <pc:sldMk cId="2747069648" sldId="406"/>
        </pc:sldMkLst>
        <pc:spChg chg="mod ord">
          <ac:chgData name="BADHAM, JENNIFER M." userId="d3e5acb5-b2db-4b06-ac84-616e0149b02f" providerId="ADAL" clId="{9714A960-6105-4F25-B59F-DE321ABD37E9}" dt="2022-01-09T16:52:42.076" v="1264" actId="700"/>
          <ac:spMkLst>
            <pc:docMk/>
            <pc:sldMk cId="2747069648" sldId="406"/>
            <ac:spMk id="2" creationId="{C07CE0A6-20D1-4C0F-9938-EFE79E30E42F}"/>
          </ac:spMkLst>
        </pc:spChg>
        <pc:spChg chg="mod ord">
          <ac:chgData name="BADHAM, JENNIFER M." userId="d3e5acb5-b2db-4b06-ac84-616e0149b02f" providerId="ADAL" clId="{9714A960-6105-4F25-B59F-DE321ABD37E9}" dt="2022-01-09T16:52:42.076" v="1264" actId="700"/>
          <ac:spMkLst>
            <pc:docMk/>
            <pc:sldMk cId="2747069648" sldId="406"/>
            <ac:spMk id="3" creationId="{6934891A-5F61-4A6F-843C-4707A352A2EE}"/>
          </ac:spMkLst>
        </pc:spChg>
        <pc:spChg chg="mod ord">
          <ac:chgData name="BADHAM, JENNIFER M." userId="d3e5acb5-b2db-4b06-ac84-616e0149b02f" providerId="ADAL" clId="{9714A960-6105-4F25-B59F-DE321ABD37E9}" dt="2022-01-09T16:52:42.076" v="1264" actId="700"/>
          <ac:spMkLst>
            <pc:docMk/>
            <pc:sldMk cId="2747069648" sldId="406"/>
            <ac:spMk id="4" creationId="{30570511-5E5F-41BB-A15C-E7CA4BDB872E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483683053" sldId="407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244610734" sldId="408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837363189" sldId="409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194050741" sldId="410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573069410" sldId="411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3858342674" sldId="412"/>
        </pc:sldMkLst>
      </pc:sldChg>
      <pc:sldChg chg="addSp delSp modSp mod modClrScheme chgLayout">
        <pc:chgData name="BADHAM, JENNIFER M." userId="d3e5acb5-b2db-4b06-ac84-616e0149b02f" providerId="ADAL" clId="{9714A960-6105-4F25-B59F-DE321ABD37E9}" dt="2022-01-09T16:51:01.844" v="1244" actId="700"/>
        <pc:sldMkLst>
          <pc:docMk/>
          <pc:sldMk cId="318109589" sldId="413"/>
        </pc:sldMkLst>
        <pc:spChg chg="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2" creationId="{BD71DCAA-D400-458E-BCB9-18744D6724B3}"/>
          </ac:spMkLst>
        </pc:spChg>
        <pc:spChg chg="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3" creationId="{90F1A3B8-D35D-43C2-AD75-1756C0D6FE1C}"/>
          </ac:spMkLst>
        </pc:spChg>
        <pc:spChg chg="del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4" creationId="{D208CB30-70C7-4333-B669-EA095D274FDA}"/>
          </ac:spMkLst>
        </pc:spChg>
        <pc:spChg chg="del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5" creationId="{1DF5B077-F22A-4BD8-A07F-F43C7392EE28}"/>
          </ac:spMkLst>
        </pc:spChg>
        <pc:spChg chg="add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6" creationId="{A85D8AD1-4FF2-4DC8-8AE5-86B751AC35D6}"/>
          </ac:spMkLst>
        </pc:spChg>
        <pc:spChg chg="add mod ord">
          <ac:chgData name="BADHAM, JENNIFER M." userId="d3e5acb5-b2db-4b06-ac84-616e0149b02f" providerId="ADAL" clId="{9714A960-6105-4F25-B59F-DE321ABD37E9}" dt="2022-01-09T16:51:01.844" v="1244" actId="700"/>
          <ac:spMkLst>
            <pc:docMk/>
            <pc:sldMk cId="318109589" sldId="413"/>
            <ac:spMk id="7" creationId="{15A0DE8C-73C6-41ED-AA55-3DBC9991A46E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1582699476" sldId="415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4179414929" sldId="416"/>
        </pc:sldMkLst>
      </pc:sldChg>
      <pc:sldChg chg="addSp delSp modSp mod modClrScheme chgLayout">
        <pc:chgData name="BADHAM, JENNIFER M." userId="d3e5acb5-b2db-4b06-ac84-616e0149b02f" providerId="ADAL" clId="{9714A960-6105-4F25-B59F-DE321ABD37E9}" dt="2022-01-09T16:53:30.651" v="1272" actId="700"/>
        <pc:sldMkLst>
          <pc:docMk/>
          <pc:sldMk cId="2403909880" sldId="417"/>
        </pc:sldMkLst>
        <pc:spChg chg="add mod ord">
          <ac:chgData name="BADHAM, JENNIFER M." userId="d3e5acb5-b2db-4b06-ac84-616e0149b02f" providerId="ADAL" clId="{9714A960-6105-4F25-B59F-DE321ABD37E9}" dt="2022-01-09T16:53:30.651" v="1272" actId="700"/>
          <ac:spMkLst>
            <pc:docMk/>
            <pc:sldMk cId="2403909880" sldId="417"/>
            <ac:spMk id="2" creationId="{C87FC62F-5FD2-47A9-9353-E0C7B7C57CE9}"/>
          </ac:spMkLst>
        </pc:spChg>
        <pc:spChg chg="mod ord">
          <ac:chgData name="BADHAM, JENNIFER M." userId="d3e5acb5-b2db-4b06-ac84-616e0149b02f" providerId="ADAL" clId="{9714A960-6105-4F25-B59F-DE321ABD37E9}" dt="2022-01-09T16:53:30.651" v="1272" actId="700"/>
          <ac:spMkLst>
            <pc:docMk/>
            <pc:sldMk cId="2403909880" sldId="417"/>
            <ac:spMk id="3" creationId="{0D0B230F-63A9-4A6D-BFB5-C45B49865739}"/>
          </ac:spMkLst>
        </pc:spChg>
        <pc:spChg chg="del mod ord">
          <ac:chgData name="BADHAM, JENNIFER M." userId="d3e5acb5-b2db-4b06-ac84-616e0149b02f" providerId="ADAL" clId="{9714A960-6105-4F25-B59F-DE321ABD37E9}" dt="2022-01-09T16:53:30.651" v="1272" actId="700"/>
          <ac:spMkLst>
            <pc:docMk/>
            <pc:sldMk cId="2403909880" sldId="417"/>
            <ac:spMk id="4" creationId="{BACB1317-8413-49D6-9047-651AF53B4AF8}"/>
          </ac:spMkLst>
        </pc:spChg>
      </pc:sldChg>
      <pc:sldChg chg="modSp mod modClrScheme chgLayout">
        <pc:chgData name="BADHAM, JENNIFER M." userId="d3e5acb5-b2db-4b06-ac84-616e0149b02f" providerId="ADAL" clId="{9714A960-6105-4F25-B59F-DE321ABD37E9}" dt="2022-01-09T16:53:41.911" v="1273" actId="700"/>
        <pc:sldMkLst>
          <pc:docMk/>
          <pc:sldMk cId="759249442" sldId="418"/>
        </pc:sldMkLst>
        <pc:spChg chg="mod ord">
          <ac:chgData name="BADHAM, JENNIFER M." userId="d3e5acb5-b2db-4b06-ac84-616e0149b02f" providerId="ADAL" clId="{9714A960-6105-4F25-B59F-DE321ABD37E9}" dt="2022-01-09T16:53:41.911" v="1273" actId="700"/>
          <ac:spMkLst>
            <pc:docMk/>
            <pc:sldMk cId="759249442" sldId="418"/>
            <ac:spMk id="6" creationId="{2F004A70-4301-4989-B79A-142026DD6019}"/>
          </ac:spMkLst>
        </pc:spChg>
        <pc:spChg chg="mod ord">
          <ac:chgData name="BADHAM, JENNIFER M." userId="d3e5acb5-b2db-4b06-ac84-616e0149b02f" providerId="ADAL" clId="{9714A960-6105-4F25-B59F-DE321ABD37E9}" dt="2022-01-09T16:53:41.911" v="1273" actId="700"/>
          <ac:spMkLst>
            <pc:docMk/>
            <pc:sldMk cId="759249442" sldId="418"/>
            <ac:spMk id="7" creationId="{29BAD9E3-BACA-4494-A935-138FB0EDB6CA}"/>
          </ac:spMkLst>
        </pc:spChg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922141639" sldId="419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665436644" sldId="421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198938166" sldId="422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959754607" sldId="423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780787385" sldId="424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566106186" sldId="425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79408063" sldId="426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887945917" sldId="427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904374799" sldId="428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235932" sldId="429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665770953" sldId="430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193441198" sldId="431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4231804306" sldId="432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959622899" sldId="433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75077109" sldId="434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188513406" sldId="435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74063232" sldId="437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596301024" sldId="438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60499625" sldId="439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3154639537" sldId="440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638676082" sldId="441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714919590" sldId="442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2455291331" sldId="443"/>
        </pc:sldMkLst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3671509007" sldId="444"/>
        </pc:sldMkLst>
      </pc:sldChg>
      <pc:sldChg chg="del">
        <pc:chgData name="BADHAM, JENNIFER M." userId="d3e5acb5-b2db-4b06-ac84-616e0149b02f" providerId="ADAL" clId="{9714A960-6105-4F25-B59F-DE321ABD37E9}" dt="2022-01-09T16:40:47.870" v="1191" actId="47"/>
        <pc:sldMkLst>
          <pc:docMk/>
          <pc:sldMk cId="3198540589" sldId="445"/>
        </pc:sldMkLst>
      </pc:sldChg>
      <pc:sldChg chg="del">
        <pc:chgData name="BADHAM, JENNIFER M." userId="d3e5acb5-b2db-4b06-ac84-616e0149b02f" providerId="ADAL" clId="{9714A960-6105-4F25-B59F-DE321ABD37E9}" dt="2022-01-09T16:42:05.881" v="1212" actId="47"/>
        <pc:sldMkLst>
          <pc:docMk/>
          <pc:sldMk cId="2894628643" sldId="446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1097525783" sldId="447"/>
        </pc:sldMkLst>
      </pc:sldChg>
      <pc:sldChg chg="del">
        <pc:chgData name="BADHAM, JENNIFER M." userId="d3e5acb5-b2db-4b06-ac84-616e0149b02f" providerId="ADAL" clId="{9714A960-6105-4F25-B59F-DE321ABD37E9}" dt="2022-01-09T16:42:45.063" v="1223" actId="47"/>
        <pc:sldMkLst>
          <pc:docMk/>
          <pc:sldMk cId="117152007" sldId="448"/>
        </pc:sldMkLst>
      </pc:sldChg>
      <pc:sldChg chg="modSp mod modClrScheme chgLayout">
        <pc:chgData name="BADHAM, JENNIFER M." userId="d3e5acb5-b2db-4b06-ac84-616e0149b02f" providerId="ADAL" clId="{9714A960-6105-4F25-B59F-DE321ABD37E9}" dt="2022-01-09T16:53:04.494" v="1268" actId="700"/>
        <pc:sldMkLst>
          <pc:docMk/>
          <pc:sldMk cId="2864208230" sldId="449"/>
        </pc:sldMkLst>
        <pc:spChg chg="mod ord">
          <ac:chgData name="BADHAM, JENNIFER M." userId="d3e5acb5-b2db-4b06-ac84-616e0149b02f" providerId="ADAL" clId="{9714A960-6105-4F25-B59F-DE321ABD37E9}" dt="2022-01-09T16:53:04.494" v="1268" actId="700"/>
          <ac:spMkLst>
            <pc:docMk/>
            <pc:sldMk cId="2864208230" sldId="449"/>
            <ac:spMk id="2" creationId="{334B0902-5C70-4215-BD50-39C1AB3749E5}"/>
          </ac:spMkLst>
        </pc:spChg>
        <pc:spChg chg="mod ord">
          <ac:chgData name="BADHAM, JENNIFER M." userId="d3e5acb5-b2db-4b06-ac84-616e0149b02f" providerId="ADAL" clId="{9714A960-6105-4F25-B59F-DE321ABD37E9}" dt="2022-01-09T16:53:04.494" v="1268" actId="700"/>
          <ac:spMkLst>
            <pc:docMk/>
            <pc:sldMk cId="2864208230" sldId="449"/>
            <ac:spMk id="3" creationId="{7EFED318-5A71-4BC6-8F6E-0743CACDE994}"/>
          </ac:spMkLst>
        </pc:spChg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399855435" sldId="450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969765639" sldId="451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479900903" sldId="45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97718084" sldId="454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042408180" sldId="455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822083427" sldId="456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06516630" sldId="457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985559271" sldId="458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290306496" sldId="459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1564049571" sldId="460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005702583" sldId="461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25933691" sldId="46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263471442" sldId="463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914136407" sldId="464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1534661481" sldId="465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97086202" sldId="466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320342150" sldId="467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080126108" sldId="468"/>
        </pc:sldMkLst>
      </pc:sldChg>
      <pc:sldChg chg="modSp mod modClrScheme chgLayout">
        <pc:chgData name="BADHAM, JENNIFER M." userId="d3e5acb5-b2db-4b06-ac84-616e0149b02f" providerId="ADAL" clId="{9714A960-6105-4F25-B59F-DE321ABD37E9}" dt="2022-01-09T16:52:56.813" v="1267" actId="700"/>
        <pc:sldMkLst>
          <pc:docMk/>
          <pc:sldMk cId="2941821808" sldId="469"/>
        </pc:sldMkLst>
        <pc:spChg chg="mod ord">
          <ac:chgData name="BADHAM, JENNIFER M." userId="d3e5acb5-b2db-4b06-ac84-616e0149b02f" providerId="ADAL" clId="{9714A960-6105-4F25-B59F-DE321ABD37E9}" dt="2022-01-09T16:52:56.813" v="1267" actId="700"/>
          <ac:spMkLst>
            <pc:docMk/>
            <pc:sldMk cId="2941821808" sldId="469"/>
            <ac:spMk id="4" creationId="{4CE21FD3-A370-4F3B-979A-33CB4FF372C1}"/>
          </ac:spMkLst>
        </pc:spChg>
      </pc:sldChg>
      <pc:sldChg chg="modSp mod modClrScheme chgLayout">
        <pc:chgData name="BADHAM, JENNIFER M." userId="d3e5acb5-b2db-4b06-ac84-616e0149b02f" providerId="ADAL" clId="{9714A960-6105-4F25-B59F-DE321ABD37E9}" dt="2022-01-09T16:52:50.943" v="1266" actId="700"/>
        <pc:sldMkLst>
          <pc:docMk/>
          <pc:sldMk cId="3783600669" sldId="470"/>
        </pc:sldMkLst>
        <pc:spChg chg="mod ord">
          <ac:chgData name="BADHAM, JENNIFER M." userId="d3e5acb5-b2db-4b06-ac84-616e0149b02f" providerId="ADAL" clId="{9714A960-6105-4F25-B59F-DE321ABD37E9}" dt="2022-01-09T16:52:50.943" v="1266" actId="700"/>
          <ac:spMkLst>
            <pc:docMk/>
            <pc:sldMk cId="3783600669" sldId="470"/>
            <ac:spMk id="4" creationId="{615BEA14-C1E1-4158-B48F-B9E7C9115112}"/>
          </ac:spMkLst>
        </pc:spChg>
        <pc:spChg chg="mod ord">
          <ac:chgData name="BADHAM, JENNIFER M." userId="d3e5acb5-b2db-4b06-ac84-616e0149b02f" providerId="ADAL" clId="{9714A960-6105-4F25-B59F-DE321ABD37E9}" dt="2022-01-09T16:52:50.943" v="1266" actId="700"/>
          <ac:spMkLst>
            <pc:docMk/>
            <pc:sldMk cId="3783600669" sldId="470"/>
            <ac:spMk id="5" creationId="{5F487193-71ED-4400-8A72-AC52EADE4A47}"/>
          </ac:spMkLst>
        </pc:spChg>
      </pc:sldChg>
      <pc:sldChg chg="modSp mod">
        <pc:chgData name="BADHAM, JENNIFER M." userId="d3e5acb5-b2db-4b06-ac84-616e0149b02f" providerId="ADAL" clId="{9714A960-6105-4F25-B59F-DE321ABD37E9}" dt="2022-01-09T16:41:18.792" v="1203" actId="20577"/>
        <pc:sldMkLst>
          <pc:docMk/>
          <pc:sldMk cId="928802643" sldId="471"/>
        </pc:sldMkLst>
        <pc:spChg chg="mod">
          <ac:chgData name="BADHAM, JENNIFER M." userId="d3e5acb5-b2db-4b06-ac84-616e0149b02f" providerId="ADAL" clId="{9714A960-6105-4F25-B59F-DE321ABD37E9}" dt="2022-01-09T16:41:18.792" v="1203" actId="20577"/>
          <ac:spMkLst>
            <pc:docMk/>
            <pc:sldMk cId="928802643" sldId="471"/>
            <ac:spMk id="3" creationId="{4D7E49EC-6DCB-401D-B328-2AF73F4D1985}"/>
          </ac:spMkLst>
        </pc:spChg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981920611" sldId="47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306883432" sldId="473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490868755" sldId="474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2768023113" sldId="475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732932085" sldId="476"/>
        </pc:sldMkLst>
      </pc:sldChg>
      <pc:sldChg chg="modSp mod">
        <pc:chgData name="BADHAM, JENNIFER M." userId="d3e5acb5-b2db-4b06-ac84-616e0149b02f" providerId="ADAL" clId="{9714A960-6105-4F25-B59F-DE321ABD37E9}" dt="2022-01-09T16:41:32.579" v="1207" actId="20577"/>
        <pc:sldMkLst>
          <pc:docMk/>
          <pc:sldMk cId="1436112848" sldId="477"/>
        </pc:sldMkLst>
        <pc:spChg chg="mod">
          <ac:chgData name="BADHAM, JENNIFER M." userId="d3e5acb5-b2db-4b06-ac84-616e0149b02f" providerId="ADAL" clId="{9714A960-6105-4F25-B59F-DE321ABD37E9}" dt="2022-01-09T16:41:32.579" v="1207" actId="20577"/>
          <ac:spMkLst>
            <pc:docMk/>
            <pc:sldMk cId="1436112848" sldId="477"/>
            <ac:spMk id="3" creationId="{4D7E49EC-6DCB-401D-B328-2AF73F4D1985}"/>
          </ac:spMkLst>
        </pc:spChg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457699718" sldId="478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404123344" sldId="479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448170368" sldId="480"/>
        </pc:sldMkLst>
      </pc:sldChg>
      <pc:sldChg chg="addSp delSp modSp del mod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949963621" sldId="481"/>
        </pc:sldMkLst>
        <pc:picChg chg="add del mod">
          <ac:chgData name="BADHAM, JENNIFER M." userId="d3e5acb5-b2db-4b06-ac84-616e0149b02f" providerId="ADAL" clId="{9714A960-6105-4F25-B59F-DE321ABD37E9}" dt="2022-01-03T22:08:54.580" v="1072" actId="478"/>
          <ac:picMkLst>
            <pc:docMk/>
            <pc:sldMk cId="2949963621" sldId="481"/>
            <ac:picMk id="4" creationId="{459274FD-5058-4B8A-B33E-B112A4F5169B}"/>
          </ac:picMkLst>
        </pc:picChg>
        <pc:picChg chg="add mod">
          <ac:chgData name="BADHAM, JENNIFER M." userId="d3e5acb5-b2db-4b06-ac84-616e0149b02f" providerId="ADAL" clId="{9714A960-6105-4F25-B59F-DE321ABD37E9}" dt="2022-01-03T22:10:21.335" v="1090" actId="1076"/>
          <ac:picMkLst>
            <pc:docMk/>
            <pc:sldMk cId="2949963621" sldId="481"/>
            <ac:picMk id="5" creationId="{B2789916-80EE-4636-81FC-5A93AC37FC05}"/>
          </ac:picMkLst>
        </pc:picChg>
        <pc:picChg chg="add mod">
          <ac:chgData name="BADHAM, JENNIFER M." userId="d3e5acb5-b2db-4b06-ac84-616e0149b02f" providerId="ADAL" clId="{9714A960-6105-4F25-B59F-DE321ABD37E9}" dt="2022-01-03T22:10:18.750" v="1089" actId="1076"/>
          <ac:picMkLst>
            <pc:docMk/>
            <pc:sldMk cId="2949963621" sldId="481"/>
            <ac:picMk id="6" creationId="{292DCB1F-EC54-47F1-A4BA-F15738994F47}"/>
          </ac:picMkLst>
        </pc:picChg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717786144" sldId="482"/>
        </pc:sldMkLst>
      </pc:sldChg>
      <pc:sldChg chg="del">
        <pc:chgData name="BADHAM, JENNIFER M." userId="d3e5acb5-b2db-4b06-ac84-616e0149b02f" providerId="ADAL" clId="{9714A960-6105-4F25-B59F-DE321ABD37E9}" dt="2022-01-09T16:41:14.031" v="1198" actId="47"/>
        <pc:sldMkLst>
          <pc:docMk/>
          <pc:sldMk cId="3673050805" sldId="483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85684735" sldId="484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572004079" sldId="485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99372808" sldId="486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925380579" sldId="487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043167670" sldId="488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602987277" sldId="489"/>
        </pc:sldMkLst>
      </pc:sldChg>
      <pc:sldChg chg="del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817137904" sldId="490"/>
        </pc:sldMkLst>
      </pc:sldChg>
      <pc:sldChg chg="modSp del mod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2742374880" sldId="491"/>
        </pc:sldMkLst>
        <pc:spChg chg="mod">
          <ac:chgData name="BADHAM, JENNIFER M." userId="d3e5acb5-b2db-4b06-ac84-616e0149b02f" providerId="ADAL" clId="{9714A960-6105-4F25-B59F-DE321ABD37E9}" dt="2022-01-03T13:05:50.147" v="88" actId="20577"/>
          <ac:spMkLst>
            <pc:docMk/>
            <pc:sldMk cId="2742374880" sldId="491"/>
            <ac:spMk id="2" creationId="{B70A5455-18A3-43AC-AFB3-E71A9C36E32B}"/>
          </ac:spMkLst>
        </pc:spChg>
      </pc:sldChg>
      <pc:sldChg chg="del">
        <pc:chgData name="BADHAM, JENNIFER M." userId="d3e5acb5-b2db-4b06-ac84-616e0149b02f" providerId="ADAL" clId="{9714A960-6105-4F25-B59F-DE321ABD37E9}" dt="2022-01-03T20:11:15.364" v="315" actId="47"/>
        <pc:sldMkLst>
          <pc:docMk/>
          <pc:sldMk cId="763459976" sldId="492"/>
        </pc:sldMkLst>
      </pc:sldChg>
      <pc:sldChg chg="addSp delSp modSp del mod modClrScheme chgLayout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3611295844" sldId="493"/>
        </pc:sldMkLst>
        <pc:spChg chg="mod ord">
          <ac:chgData name="BADHAM, JENNIFER M." userId="d3e5acb5-b2db-4b06-ac84-616e0149b02f" providerId="ADAL" clId="{9714A960-6105-4F25-B59F-DE321ABD37E9}" dt="2022-01-03T20:20:10.566" v="785" actId="700"/>
          <ac:spMkLst>
            <pc:docMk/>
            <pc:sldMk cId="3611295844" sldId="493"/>
            <ac:spMk id="2" creationId="{B76521D8-FC74-48AC-A21E-B2D6066DCF5F}"/>
          </ac:spMkLst>
        </pc:spChg>
        <pc:spChg chg="mod ord">
          <ac:chgData name="BADHAM, JENNIFER M." userId="d3e5acb5-b2db-4b06-ac84-616e0149b02f" providerId="ADAL" clId="{9714A960-6105-4F25-B59F-DE321ABD37E9}" dt="2022-01-03T20:21:48.456" v="913" actId="20577"/>
          <ac:spMkLst>
            <pc:docMk/>
            <pc:sldMk cId="3611295844" sldId="493"/>
            <ac:spMk id="3" creationId="{72426D12-811A-4731-920F-EFD8B434E6B2}"/>
          </ac:spMkLst>
        </pc:spChg>
        <pc:spChg chg="add mod">
          <ac:chgData name="BADHAM, JENNIFER M." userId="d3e5acb5-b2db-4b06-ac84-616e0149b02f" providerId="ADAL" clId="{9714A960-6105-4F25-B59F-DE321ABD37E9}" dt="2022-01-03T14:15:11.648" v="169" actId="1076"/>
          <ac:spMkLst>
            <pc:docMk/>
            <pc:sldMk cId="3611295844" sldId="493"/>
            <ac:spMk id="5" creationId="{FFB4A67E-A553-48C2-B9AD-14CA603A2408}"/>
          </ac:spMkLst>
        </pc:spChg>
        <pc:spChg chg="add del mod ord">
          <ac:chgData name="BADHAM, JENNIFER M." userId="d3e5acb5-b2db-4b06-ac84-616e0149b02f" providerId="ADAL" clId="{9714A960-6105-4F25-B59F-DE321ABD37E9}" dt="2022-01-03T20:20:10.566" v="785" actId="700"/>
          <ac:spMkLst>
            <pc:docMk/>
            <pc:sldMk cId="3611295844" sldId="493"/>
            <ac:spMk id="6" creationId="{0E2196D4-2E84-41F8-9C45-037CCC7378AA}"/>
          </ac:spMkLst>
        </pc:spChg>
        <pc:spChg chg="add mod ord">
          <ac:chgData name="BADHAM, JENNIFER M." userId="d3e5acb5-b2db-4b06-ac84-616e0149b02f" providerId="ADAL" clId="{9714A960-6105-4F25-B59F-DE321ABD37E9}" dt="2022-01-03T20:23:22.190" v="1071" actId="20577"/>
          <ac:spMkLst>
            <pc:docMk/>
            <pc:sldMk cId="3611295844" sldId="493"/>
            <ac:spMk id="7" creationId="{F5CB8496-640F-4301-AF31-DD6BE4B926FD}"/>
          </ac:spMkLst>
        </pc:spChg>
        <pc:spChg chg="add mod ord">
          <ac:chgData name="BADHAM, JENNIFER M." userId="d3e5acb5-b2db-4b06-ac84-616e0149b02f" providerId="ADAL" clId="{9714A960-6105-4F25-B59F-DE321ABD37E9}" dt="2022-01-03T20:20:42.508" v="824" actId="20577"/>
          <ac:spMkLst>
            <pc:docMk/>
            <pc:sldMk cId="3611295844" sldId="493"/>
            <ac:spMk id="8" creationId="{8C831878-2D5A-40E4-A10D-9FB767F930F9}"/>
          </ac:spMkLst>
        </pc:spChg>
        <pc:spChg chg="add mod ord">
          <ac:chgData name="BADHAM, JENNIFER M." userId="d3e5acb5-b2db-4b06-ac84-616e0149b02f" providerId="ADAL" clId="{9714A960-6105-4F25-B59F-DE321ABD37E9}" dt="2022-01-03T20:20:16.286" v="802" actId="20577"/>
          <ac:spMkLst>
            <pc:docMk/>
            <pc:sldMk cId="3611295844" sldId="493"/>
            <ac:spMk id="9" creationId="{81E5EEAE-30AC-4287-8143-97B5E7CAA447}"/>
          </ac:spMkLst>
        </pc:spChg>
      </pc:sldChg>
      <pc:sldChg chg="addSp delSp modSp del mod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1839955751" sldId="494"/>
        </pc:sldMkLst>
        <pc:spChg chg="mod">
          <ac:chgData name="BADHAM, JENNIFER M." userId="d3e5acb5-b2db-4b06-ac84-616e0149b02f" providerId="ADAL" clId="{9714A960-6105-4F25-B59F-DE321ABD37E9}" dt="2022-01-03T20:10:23.021" v="310" actId="20577"/>
          <ac:spMkLst>
            <pc:docMk/>
            <pc:sldMk cId="1839955751" sldId="494"/>
            <ac:spMk id="3" creationId="{376C2336-5D49-4DA0-B46E-3F3E5866DB8D}"/>
          </ac:spMkLst>
        </pc:spChg>
        <pc:picChg chg="del">
          <ac:chgData name="BADHAM, JENNIFER M." userId="d3e5acb5-b2db-4b06-ac84-616e0149b02f" providerId="ADAL" clId="{9714A960-6105-4F25-B59F-DE321ABD37E9}" dt="2022-01-03T20:09:18.636" v="283" actId="478"/>
          <ac:picMkLst>
            <pc:docMk/>
            <pc:sldMk cId="1839955751" sldId="494"/>
            <ac:picMk id="5" creationId="{58C9C7E0-AD20-43F1-BDD3-592C32FD4B0D}"/>
          </ac:picMkLst>
        </pc:picChg>
        <pc:picChg chg="add mod ord">
          <ac:chgData name="BADHAM, JENNIFER M." userId="d3e5acb5-b2db-4b06-ac84-616e0149b02f" providerId="ADAL" clId="{9714A960-6105-4F25-B59F-DE321ABD37E9}" dt="2022-01-03T20:10:07.123" v="287" actId="167"/>
          <ac:picMkLst>
            <pc:docMk/>
            <pc:sldMk cId="1839955751" sldId="494"/>
            <ac:picMk id="7" creationId="{B4954084-609B-4F06-A184-9284DE9ED462}"/>
          </ac:picMkLst>
        </pc:picChg>
      </pc:sldChg>
      <pc:sldChg chg="addSp delSp modSp new del mod modClrScheme chgLayout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4260227436" sldId="495"/>
        </pc:sldMkLst>
        <pc:spChg chg="del mod ord">
          <ac:chgData name="BADHAM, JENNIFER M." userId="d3e5acb5-b2db-4b06-ac84-616e0149b02f" providerId="ADAL" clId="{9714A960-6105-4F25-B59F-DE321ABD37E9}" dt="2022-01-03T18:05:22.135" v="171" actId="700"/>
          <ac:spMkLst>
            <pc:docMk/>
            <pc:sldMk cId="4260227436" sldId="495"/>
            <ac:spMk id="2" creationId="{6E680A8F-46DA-4965-A3E5-50A964C938AE}"/>
          </ac:spMkLst>
        </pc:spChg>
        <pc:spChg chg="del">
          <ac:chgData name="BADHAM, JENNIFER M." userId="d3e5acb5-b2db-4b06-ac84-616e0149b02f" providerId="ADAL" clId="{9714A960-6105-4F25-B59F-DE321ABD37E9}" dt="2022-01-03T18:05:22.135" v="171" actId="700"/>
          <ac:spMkLst>
            <pc:docMk/>
            <pc:sldMk cId="4260227436" sldId="495"/>
            <ac:spMk id="3" creationId="{9FAC707D-727B-44E9-BED7-B469911833A9}"/>
          </ac:spMkLst>
        </pc:spChg>
        <pc:spChg chg="add mod ord">
          <ac:chgData name="BADHAM, JENNIFER M." userId="d3e5acb5-b2db-4b06-ac84-616e0149b02f" providerId="ADAL" clId="{9714A960-6105-4F25-B59F-DE321ABD37E9}" dt="2022-01-03T18:07:03.415" v="281" actId="20577"/>
          <ac:spMkLst>
            <pc:docMk/>
            <pc:sldMk cId="4260227436" sldId="495"/>
            <ac:spMk id="4" creationId="{3506B193-3EBE-4466-AB77-679362036E36}"/>
          </ac:spMkLst>
        </pc:spChg>
        <pc:picChg chg="add mod">
          <ac:chgData name="BADHAM, JENNIFER M." userId="d3e5acb5-b2db-4b06-ac84-616e0149b02f" providerId="ADAL" clId="{9714A960-6105-4F25-B59F-DE321ABD37E9}" dt="2022-01-03T18:07:11.345" v="282" actId="1076"/>
          <ac:picMkLst>
            <pc:docMk/>
            <pc:sldMk cId="4260227436" sldId="495"/>
            <ac:picMk id="6" creationId="{EA05C85A-23A0-4A96-B058-524C2C0D811D}"/>
          </ac:picMkLst>
        </pc:picChg>
      </pc:sldChg>
      <pc:sldChg chg="addSp delSp modSp add del mod ord delAnim">
        <pc:chgData name="BADHAM, JENNIFER M." userId="d3e5acb5-b2db-4b06-ac84-616e0149b02f" providerId="ADAL" clId="{9714A960-6105-4F25-B59F-DE321ABD37E9}" dt="2022-01-09T16:41:28.395" v="1204" actId="47"/>
        <pc:sldMkLst>
          <pc:docMk/>
          <pc:sldMk cId="4075246359" sldId="496"/>
        </pc:sldMkLst>
        <pc:spChg chg="mod">
          <ac:chgData name="BADHAM, JENNIFER M." userId="d3e5acb5-b2db-4b06-ac84-616e0149b02f" providerId="ADAL" clId="{9714A960-6105-4F25-B59F-DE321ABD37E9}" dt="2022-01-03T20:11:10.212" v="314"/>
          <ac:spMkLst>
            <pc:docMk/>
            <pc:sldMk cId="4075246359" sldId="496"/>
            <ac:spMk id="2" creationId="{CF190FE5-61E7-416A-A883-6255C33F4B5E}"/>
          </ac:spMkLst>
        </pc:spChg>
        <pc:spChg chg="mod">
          <ac:chgData name="BADHAM, JENNIFER M." userId="d3e5acb5-b2db-4b06-ac84-616e0149b02f" providerId="ADAL" clId="{9714A960-6105-4F25-B59F-DE321ABD37E9}" dt="2022-01-03T20:14:18.214" v="608" actId="20577"/>
          <ac:spMkLst>
            <pc:docMk/>
            <pc:sldMk cId="4075246359" sldId="496"/>
            <ac:spMk id="3" creationId="{376C2336-5D49-4DA0-B46E-3F3E5866DB8D}"/>
          </ac:spMkLst>
        </pc:spChg>
        <pc:spChg chg="del mod">
          <ac:chgData name="BADHAM, JENNIFER M." userId="d3e5acb5-b2db-4b06-ac84-616e0149b02f" providerId="ADAL" clId="{9714A960-6105-4F25-B59F-DE321ABD37E9}" dt="2022-01-03T20:14:23.191" v="609" actId="478"/>
          <ac:spMkLst>
            <pc:docMk/>
            <pc:sldMk cId="4075246359" sldId="496"/>
            <ac:spMk id="6" creationId="{3DD50EDD-68F4-4617-AC4A-89AB297B44DF}"/>
          </ac:spMkLst>
        </pc:spChg>
        <pc:picChg chg="add mod ord">
          <ac:chgData name="BADHAM, JENNIFER M." userId="d3e5acb5-b2db-4b06-ac84-616e0149b02f" providerId="ADAL" clId="{9714A960-6105-4F25-B59F-DE321ABD37E9}" dt="2022-01-03T20:12:00.128" v="322" actId="167"/>
          <ac:picMkLst>
            <pc:docMk/>
            <pc:sldMk cId="4075246359" sldId="496"/>
            <ac:picMk id="5" creationId="{24F66D82-CD12-4F56-9586-8CE8C4BB8DEF}"/>
          </ac:picMkLst>
        </pc:picChg>
        <pc:picChg chg="del">
          <ac:chgData name="BADHAM, JENNIFER M." userId="d3e5acb5-b2db-4b06-ac84-616e0149b02f" providerId="ADAL" clId="{9714A960-6105-4F25-B59F-DE321ABD37E9}" dt="2022-01-03T20:11:37.171" v="316" actId="478"/>
          <ac:picMkLst>
            <pc:docMk/>
            <pc:sldMk cId="4075246359" sldId="496"/>
            <ac:picMk id="7" creationId="{B4954084-609B-4F06-A184-9284DE9ED462}"/>
          </ac:picMkLst>
        </pc:picChg>
        <pc:picChg chg="add del">
          <ac:chgData name="BADHAM, JENNIFER M." userId="d3e5acb5-b2db-4b06-ac84-616e0149b02f" providerId="ADAL" clId="{9714A960-6105-4F25-B59F-DE321ABD37E9}" dt="2022-01-03T20:11:55.978" v="321" actId="22"/>
          <ac:picMkLst>
            <pc:docMk/>
            <pc:sldMk cId="4075246359" sldId="496"/>
            <ac:picMk id="9" creationId="{D15EDAD3-81EB-4053-8465-C028E445B9B4}"/>
          </ac:picMkLst>
        </pc:picChg>
      </pc:sldChg>
      <pc:sldChg chg="del">
        <pc:chgData name="BADHAM, JENNIFER M." userId="d3e5acb5-b2db-4b06-ac84-616e0149b02f" providerId="ADAL" clId="{9714A960-6105-4F25-B59F-DE321ABD37E9}" dt="2022-01-09T16:40:26.388" v="1190" actId="47"/>
        <pc:sldMkLst>
          <pc:docMk/>
          <pc:sldMk cId="444135125" sldId="497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07670706" sldId="498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307947402" sldId="499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07884441" sldId="500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2098965053" sldId="501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4097643706" sldId="502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424036515" sldId="503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507638326" sldId="504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700148439" sldId="505"/>
        </pc:sldMkLst>
      </pc:sldChg>
      <pc:sldChg chg="addSp delSp modSp del mod chgLayout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213316470" sldId="506"/>
        </pc:sldMkLst>
        <pc:spChg chg="mod ord">
          <ac:chgData name="BADHAM, JENNIFER M." userId="d3e5acb5-b2db-4b06-ac84-616e0149b02f" providerId="ADAL" clId="{9714A960-6105-4F25-B59F-DE321ABD37E9}" dt="2022-01-09T15:34:29.590" v="1093" actId="700"/>
          <ac:spMkLst>
            <pc:docMk/>
            <pc:sldMk cId="1213316470" sldId="506"/>
            <ac:spMk id="2" creationId="{976D98F9-518B-4434-B931-5B4A202A88AB}"/>
          </ac:spMkLst>
        </pc:spChg>
        <pc:spChg chg="mod ord">
          <ac:chgData name="BADHAM, JENNIFER M." userId="d3e5acb5-b2db-4b06-ac84-616e0149b02f" providerId="ADAL" clId="{9714A960-6105-4F25-B59F-DE321ABD37E9}" dt="2022-01-09T15:34:29.590" v="1093" actId="700"/>
          <ac:spMkLst>
            <pc:docMk/>
            <pc:sldMk cId="1213316470" sldId="506"/>
            <ac:spMk id="3" creationId="{E464076F-2F0C-48F6-A7E6-5FB8F22553E6}"/>
          </ac:spMkLst>
        </pc:spChg>
        <pc:spChg chg="mod ord">
          <ac:chgData name="BADHAM, JENNIFER M." userId="d3e5acb5-b2db-4b06-ac84-616e0149b02f" providerId="ADAL" clId="{9714A960-6105-4F25-B59F-DE321ABD37E9}" dt="2022-01-09T15:36:20.847" v="1189" actId="20577"/>
          <ac:spMkLst>
            <pc:docMk/>
            <pc:sldMk cId="1213316470" sldId="506"/>
            <ac:spMk id="4" creationId="{06B62BC6-75D2-4332-BB52-84954FA7AD23}"/>
          </ac:spMkLst>
        </pc:spChg>
        <pc:spChg chg="add del mod">
          <ac:chgData name="BADHAM, JENNIFER M." userId="d3e5acb5-b2db-4b06-ac84-616e0149b02f" providerId="ADAL" clId="{9714A960-6105-4F25-B59F-DE321ABD37E9}" dt="2022-01-09T15:34:07.701" v="1091" actId="6264"/>
          <ac:spMkLst>
            <pc:docMk/>
            <pc:sldMk cId="1213316470" sldId="506"/>
            <ac:spMk id="5" creationId="{49487E24-F486-4ACC-B388-864C8956930C}"/>
          </ac:spMkLst>
        </pc:spChg>
        <pc:spChg chg="add del mod">
          <ac:chgData name="BADHAM, JENNIFER M." userId="d3e5acb5-b2db-4b06-ac84-616e0149b02f" providerId="ADAL" clId="{9714A960-6105-4F25-B59F-DE321ABD37E9}" dt="2022-01-09T15:34:07.701" v="1091" actId="6264"/>
          <ac:spMkLst>
            <pc:docMk/>
            <pc:sldMk cId="1213316470" sldId="506"/>
            <ac:spMk id="6" creationId="{BC5C82FF-B85D-4152-9E04-013C628F15A3}"/>
          </ac:spMkLst>
        </pc:spChg>
        <pc:spChg chg="add del mod">
          <ac:chgData name="BADHAM, JENNIFER M." userId="d3e5acb5-b2db-4b06-ac84-616e0149b02f" providerId="ADAL" clId="{9714A960-6105-4F25-B59F-DE321ABD37E9}" dt="2022-01-09T15:34:07.701" v="1091" actId="6264"/>
          <ac:spMkLst>
            <pc:docMk/>
            <pc:sldMk cId="1213316470" sldId="506"/>
            <ac:spMk id="7" creationId="{7729F791-40C7-4927-BD8C-63B3ED74A411}"/>
          </ac:spMkLst>
        </pc:spChg>
      </pc:sldChg>
      <pc:sldChg chg="modSp mod ord modClrScheme chgLayout">
        <pc:chgData name="BADHAM, JENNIFER M." userId="d3e5acb5-b2db-4b06-ac84-616e0149b02f" providerId="ADAL" clId="{9714A960-6105-4F25-B59F-DE321ABD37E9}" dt="2022-01-09T16:52:46.751" v="1265" actId="700"/>
        <pc:sldMkLst>
          <pc:docMk/>
          <pc:sldMk cId="709500407" sldId="507"/>
        </pc:sldMkLst>
        <pc:spChg chg="mod ord">
          <ac:chgData name="BADHAM, JENNIFER M." userId="d3e5acb5-b2db-4b06-ac84-616e0149b02f" providerId="ADAL" clId="{9714A960-6105-4F25-B59F-DE321ABD37E9}" dt="2022-01-09T16:52:46.751" v="1265" actId="700"/>
          <ac:spMkLst>
            <pc:docMk/>
            <pc:sldMk cId="709500407" sldId="507"/>
            <ac:spMk id="2" creationId="{C07CE0A6-20D1-4C0F-9938-EFE79E30E42F}"/>
          </ac:spMkLst>
        </pc:spChg>
        <pc:spChg chg="mod ord">
          <ac:chgData name="BADHAM, JENNIFER M." userId="d3e5acb5-b2db-4b06-ac84-616e0149b02f" providerId="ADAL" clId="{9714A960-6105-4F25-B59F-DE321ABD37E9}" dt="2022-01-09T16:52:46.751" v="1265" actId="700"/>
          <ac:spMkLst>
            <pc:docMk/>
            <pc:sldMk cId="709500407" sldId="507"/>
            <ac:spMk id="3" creationId="{6934891A-5F61-4A6F-843C-4707A352A2EE}"/>
          </ac:spMkLst>
        </pc:spChg>
        <pc:spChg chg="mod ord">
          <ac:chgData name="BADHAM, JENNIFER M." userId="d3e5acb5-b2db-4b06-ac84-616e0149b02f" providerId="ADAL" clId="{9714A960-6105-4F25-B59F-DE321ABD37E9}" dt="2022-01-09T16:52:46.751" v="1265" actId="700"/>
          <ac:spMkLst>
            <pc:docMk/>
            <pc:sldMk cId="709500407" sldId="507"/>
            <ac:spMk id="4" creationId="{30570511-5E5F-41BB-A15C-E7CA4BDB872E}"/>
          </ac:spMkLst>
        </pc:spChg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791770155" sldId="508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2102679948" sldId="509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30337918" sldId="510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2106754172" sldId="511"/>
        </pc:sldMkLst>
      </pc:sldChg>
      <pc:sldChg chg="del">
        <pc:chgData name="BADHAM, JENNIFER M." userId="d3e5acb5-b2db-4b06-ac84-616e0149b02f" providerId="ADAL" clId="{9714A960-6105-4F25-B59F-DE321ABD37E9}" dt="2022-01-09T16:50:09.494" v="1235" actId="47"/>
        <pc:sldMkLst>
          <pc:docMk/>
          <pc:sldMk cId="2188914398" sldId="512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37519033" sldId="513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3571642952" sldId="514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4287704253" sldId="515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212078287" sldId="516"/>
        </pc:sldMkLst>
      </pc:sldChg>
      <pc:sldChg chg="del">
        <pc:chgData name="BADHAM, JENNIFER M." userId="d3e5acb5-b2db-4b06-ac84-616e0149b02f" providerId="ADAL" clId="{9714A960-6105-4F25-B59F-DE321ABD37E9}" dt="2022-01-09T16:50:03.378" v="1234" actId="47"/>
        <pc:sldMkLst>
          <pc:docMk/>
          <pc:sldMk cId="1259607086" sldId="517"/>
        </pc:sldMkLst>
      </pc:sldChg>
      <pc:sldMasterChg chg="del delSldLayout">
        <pc:chgData name="BADHAM, JENNIFER M." userId="d3e5acb5-b2db-4b06-ac84-616e0149b02f" providerId="ADAL" clId="{9714A960-6105-4F25-B59F-DE321ABD37E9}" dt="2022-01-09T16:53:55.975" v="1276" actId="700"/>
        <pc:sldMasterMkLst>
          <pc:docMk/>
          <pc:sldMasterMk cId="713788537" sldId="2147483648"/>
        </pc:sldMasterMkLst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1449196509" sldId="2147483652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3032838578" sldId="2147483653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2946740732" sldId="2147483658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2770916380" sldId="2147483659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354770624" sldId="2147483660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2110809202" sldId="2147483661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4267383672" sldId="2147483662"/>
          </pc:sldLayoutMkLst>
        </pc:sldLayoutChg>
        <pc:sldLayoutChg chg="del">
          <pc:chgData name="BADHAM, JENNIFER M." userId="d3e5acb5-b2db-4b06-ac84-616e0149b02f" providerId="ADAL" clId="{9714A960-6105-4F25-B59F-DE321ABD37E9}" dt="2022-01-09T16:53:55.975" v="1276" actId="700"/>
          <pc:sldLayoutMkLst>
            <pc:docMk/>
            <pc:sldMasterMk cId="713788537" sldId="2147483648"/>
            <pc:sldLayoutMk cId="3793655527" sldId="2147483663"/>
          </pc:sldLayoutMkLst>
        </pc:sldLayoutChg>
      </pc:sldMasterChg>
    </pc:docChg>
  </pc:docChgLst>
  <pc:docChgLst>
    <pc:chgData name="BADHAM, JENNIFER M." userId="d3e5acb5-b2db-4b06-ac84-616e0149b02f" providerId="ADAL" clId="{38F87036-982D-4B17-AAF6-1A247A45E3F7}"/>
    <pc:docChg chg="delSld">
      <pc:chgData name="BADHAM, JENNIFER M." userId="d3e5acb5-b2db-4b06-ac84-616e0149b02f" providerId="ADAL" clId="{38F87036-982D-4B17-AAF6-1A247A45E3F7}" dt="2022-03-07T23:26:06.406" v="0" actId="47"/>
      <pc:docMkLst>
        <pc:docMk/>
      </pc:docMkLst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17051335" sldId="335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2599878280" sldId="359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1326152433" sldId="509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1994001730" sldId="511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894950634" sldId="512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2125776340" sldId="513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005368512" sldId="539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4291863569" sldId="540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2075493981" sldId="557"/>
        </pc:sldMkLst>
      </pc:sldChg>
      <pc:sldChg chg="del">
        <pc:chgData name="BADHAM, JENNIFER M." userId="d3e5acb5-b2db-4b06-ac84-616e0149b02f" providerId="ADAL" clId="{38F87036-982D-4B17-AAF6-1A247A45E3F7}" dt="2022-03-07T23:26:06.406" v="0" actId="47"/>
        <pc:sldMkLst>
          <pc:docMk/>
          <pc:sldMk cId="3690398957" sldId="580"/>
        </pc:sldMkLst>
      </pc:sldChg>
    </pc:docChg>
  </pc:docChgLst>
  <pc:docChgLst>
    <pc:chgData name="BADHAM, JENNIFER M." userId="S::gtrg45@durham.ac.uk::d3e5acb5-b2db-4b06-ac84-616e0149b02f" providerId="AD" clId="Web-{5763F0FC-90EF-5542-2940-745852CD1DE0}"/>
    <pc:docChg chg="modSld">
      <pc:chgData name="BADHAM, JENNIFER M." userId="S::gtrg45@durham.ac.uk::d3e5acb5-b2db-4b06-ac84-616e0149b02f" providerId="AD" clId="Web-{5763F0FC-90EF-5542-2940-745852CD1DE0}" dt="2022-01-09T15:33:05.224" v="0"/>
      <pc:docMkLst>
        <pc:docMk/>
      </pc:docMkLst>
      <pc:sldChg chg="modSp">
        <pc:chgData name="BADHAM, JENNIFER M." userId="S::gtrg45@durham.ac.uk::d3e5acb5-b2db-4b06-ac84-616e0149b02f" providerId="AD" clId="Web-{5763F0FC-90EF-5542-2940-745852CD1DE0}" dt="2022-01-09T15:33:05.224" v="0"/>
        <pc:sldMkLst>
          <pc:docMk/>
          <pc:sldMk cId="1213316470" sldId="506"/>
        </pc:sldMkLst>
        <pc:spChg chg="mod">
          <ac:chgData name="BADHAM, JENNIFER M." userId="S::gtrg45@durham.ac.uk::d3e5acb5-b2db-4b06-ac84-616e0149b02f" providerId="AD" clId="Web-{5763F0FC-90EF-5542-2940-745852CD1DE0}" dt="2022-01-09T15:33:05.224" v="0"/>
          <ac:spMkLst>
            <pc:docMk/>
            <pc:sldMk cId="1213316470" sldId="506"/>
            <ac:spMk id="4" creationId="{06B62BC6-75D2-4332-BB52-84954FA7AD23}"/>
          </ac:spMkLst>
        </pc:spChg>
      </pc:sldChg>
    </pc:docChg>
  </pc:docChgLst>
  <pc:docChgLst>
    <pc:chgData name="BADHAM, JENNIFER M." userId="d3e5acb5-b2db-4b06-ac84-616e0149b02f" providerId="ADAL" clId="{F59545E4-0D7A-419B-AC13-5C8DA98DE677}"/>
    <pc:docChg chg="undo custSel addSld delSld modSld sldOrd delMainMaster">
      <pc:chgData name="BADHAM, JENNIFER M." userId="d3e5acb5-b2db-4b06-ac84-616e0149b02f" providerId="ADAL" clId="{F59545E4-0D7A-419B-AC13-5C8DA98DE677}" dt="2022-11-18T12:57:40.835" v="4173" actId="47"/>
      <pc:docMkLst>
        <pc:docMk/>
      </pc:docMkLst>
      <pc:sldChg chg="addSp delSp modSp mod">
        <pc:chgData name="BADHAM, JENNIFER M." userId="d3e5acb5-b2db-4b06-ac84-616e0149b02f" providerId="ADAL" clId="{F59545E4-0D7A-419B-AC13-5C8DA98DE677}" dt="2022-11-11T12:05:33.500" v="1434" actId="20577"/>
        <pc:sldMkLst>
          <pc:docMk/>
          <pc:sldMk cId="2256576646" sldId="311"/>
        </pc:sldMkLst>
        <pc:spChg chg="mod">
          <ac:chgData name="BADHAM, JENNIFER M." userId="d3e5acb5-b2db-4b06-ac84-616e0149b02f" providerId="ADAL" clId="{F59545E4-0D7A-419B-AC13-5C8DA98DE677}" dt="2022-11-11T12:05:33.500" v="1434" actId="20577"/>
          <ac:spMkLst>
            <pc:docMk/>
            <pc:sldMk cId="2256576646" sldId="311"/>
            <ac:spMk id="2" creationId="{3252BE61-97BF-E319-5097-CF31959C173C}"/>
          </ac:spMkLst>
        </pc:spChg>
        <pc:spChg chg="add del mod">
          <ac:chgData name="BADHAM, JENNIFER M." userId="d3e5acb5-b2db-4b06-ac84-616e0149b02f" providerId="ADAL" clId="{F59545E4-0D7A-419B-AC13-5C8DA98DE677}" dt="2022-11-11T11:54:05.021" v="908"/>
          <ac:spMkLst>
            <pc:docMk/>
            <pc:sldMk cId="2256576646" sldId="311"/>
            <ac:spMk id="3" creationId="{AFF211DC-7B80-6313-3573-6487A908DE24}"/>
          </ac:spMkLst>
        </pc:spChg>
        <pc:spChg chg="mod">
          <ac:chgData name="BADHAM, JENNIFER M." userId="d3e5acb5-b2db-4b06-ac84-616e0149b02f" providerId="ADAL" clId="{F59545E4-0D7A-419B-AC13-5C8DA98DE677}" dt="2022-11-11T11:54:05.021" v="908"/>
          <ac:spMkLst>
            <pc:docMk/>
            <pc:sldMk cId="2256576646" sldId="311"/>
            <ac:spMk id="4" creationId="{00000000-0000-0000-0000-000000000000}"/>
          </ac:spMkLst>
        </pc:spChg>
        <pc:spChg chg="add del mod">
          <ac:chgData name="BADHAM, JENNIFER M." userId="d3e5acb5-b2db-4b06-ac84-616e0149b02f" providerId="ADAL" clId="{F59545E4-0D7A-419B-AC13-5C8DA98DE677}" dt="2022-11-11T11:54:05.021" v="908"/>
          <ac:spMkLst>
            <pc:docMk/>
            <pc:sldMk cId="2256576646" sldId="311"/>
            <ac:spMk id="6" creationId="{D196CFBB-333F-8975-0B32-9EFD472EBA83}"/>
          </ac:spMkLst>
        </pc:spChg>
        <pc:picChg chg="mod">
          <ac:chgData name="BADHAM, JENNIFER M." userId="d3e5acb5-b2db-4b06-ac84-616e0149b02f" providerId="ADAL" clId="{F59545E4-0D7A-419B-AC13-5C8DA98DE677}" dt="2022-11-11T11:54:09.352" v="909" actId="14100"/>
          <ac:picMkLst>
            <pc:docMk/>
            <pc:sldMk cId="2256576646" sldId="311"/>
            <ac:picMk id="5" creationId="{350A63DA-DA99-AC42-B40D-4CB67E00C538}"/>
          </ac:picMkLst>
        </pc:picChg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84621137" sldId="345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895376119" sldId="363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538158247" sldId="364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986963" sldId="366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184861885" sldId="367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3388725820" sldId="368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273476925" sldId="369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285683213" sldId="370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817451546" sldId="371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456163969" sldId="372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183257585" sldId="374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2350056295" sldId="375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1442123303" sldId="376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4066739030" sldId="377"/>
        </pc:sldMkLst>
      </pc:sldChg>
      <pc:sldChg chg="delSp modSp mod modClrScheme chgLayout">
        <pc:chgData name="BADHAM, JENNIFER M." userId="d3e5acb5-b2db-4b06-ac84-616e0149b02f" providerId="ADAL" clId="{F59545E4-0D7A-419B-AC13-5C8DA98DE677}" dt="2022-11-08T17:59:44.692" v="23" actId="166"/>
        <pc:sldMkLst>
          <pc:docMk/>
          <pc:sldMk cId="1934459264" sldId="592"/>
        </pc:sldMkLst>
        <pc:spChg chg="mod ord">
          <ac:chgData name="BADHAM, JENNIFER M." userId="d3e5acb5-b2db-4b06-ac84-616e0149b02f" providerId="ADAL" clId="{F59545E4-0D7A-419B-AC13-5C8DA98DE677}" dt="2022-11-08T17:59:18.766" v="13" actId="700"/>
          <ac:spMkLst>
            <pc:docMk/>
            <pc:sldMk cId="1934459264" sldId="592"/>
            <ac:spMk id="3" creationId="{59EEC162-9CEC-4162-A4F1-AE135B3D494A}"/>
          </ac:spMkLst>
        </pc:spChg>
        <pc:spChg chg="del">
          <ac:chgData name="BADHAM, JENNIFER M." userId="d3e5acb5-b2db-4b06-ac84-616e0149b02f" providerId="ADAL" clId="{F59545E4-0D7A-419B-AC13-5C8DA98DE677}" dt="2022-11-08T17:59:18.766" v="13" actId="700"/>
          <ac:spMkLst>
            <pc:docMk/>
            <pc:sldMk cId="1934459264" sldId="592"/>
            <ac:spMk id="6" creationId="{CA1483DC-0F1E-7FE8-1995-A1D31BC93100}"/>
          </ac:spMkLst>
        </pc:spChg>
        <pc:spChg chg="del">
          <ac:chgData name="BADHAM, JENNIFER M." userId="d3e5acb5-b2db-4b06-ac84-616e0149b02f" providerId="ADAL" clId="{F59545E4-0D7A-419B-AC13-5C8DA98DE677}" dt="2022-11-08T17:59:18.766" v="13" actId="700"/>
          <ac:spMkLst>
            <pc:docMk/>
            <pc:sldMk cId="1934459264" sldId="592"/>
            <ac:spMk id="11" creationId="{1CAE81A9-1C9A-AA42-3134-26058DE76DC2}"/>
          </ac:spMkLst>
        </pc:spChg>
        <pc:picChg chg="mod">
          <ac:chgData name="BADHAM, JENNIFER M." userId="d3e5acb5-b2db-4b06-ac84-616e0149b02f" providerId="ADAL" clId="{F59545E4-0D7A-419B-AC13-5C8DA98DE677}" dt="2022-11-08T17:59:38.351" v="21" actId="14100"/>
          <ac:picMkLst>
            <pc:docMk/>
            <pc:sldMk cId="1934459264" sldId="592"/>
            <ac:picMk id="7" creationId="{BD0CBE60-66F4-4254-9F69-13625401F0BB}"/>
          </ac:picMkLst>
        </pc:picChg>
        <pc:picChg chg="mod ord">
          <ac:chgData name="BADHAM, JENNIFER M." userId="d3e5acb5-b2db-4b06-ac84-616e0149b02f" providerId="ADAL" clId="{F59545E4-0D7A-419B-AC13-5C8DA98DE677}" dt="2022-11-08T17:59:44.692" v="23" actId="166"/>
          <ac:picMkLst>
            <pc:docMk/>
            <pc:sldMk cId="1934459264" sldId="592"/>
            <ac:picMk id="8" creationId="{CE30837D-F9B2-4569-83EE-AF738653F812}"/>
          </ac:picMkLst>
        </pc:picChg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1997345808" sldId="661"/>
        </pc:sldMkLst>
      </pc:sldChg>
      <pc:sldChg chg="del">
        <pc:chgData name="BADHAM, JENNIFER M." userId="d3e5acb5-b2db-4b06-ac84-616e0149b02f" providerId="ADAL" clId="{F59545E4-0D7A-419B-AC13-5C8DA98DE677}" dt="2022-11-18T12:57:40.835" v="4173" actId="47"/>
        <pc:sldMkLst>
          <pc:docMk/>
          <pc:sldMk cId="3206356754" sldId="664"/>
        </pc:sldMkLst>
      </pc:sldChg>
      <pc:sldChg chg="modSp mod">
        <pc:chgData name="BADHAM, JENNIFER M." userId="d3e5acb5-b2db-4b06-ac84-616e0149b02f" providerId="ADAL" clId="{F59545E4-0D7A-419B-AC13-5C8DA98DE677}" dt="2022-11-08T18:31:11.460" v="429" actId="20577"/>
        <pc:sldMkLst>
          <pc:docMk/>
          <pc:sldMk cId="2220317991" sldId="666"/>
        </pc:sldMkLst>
        <pc:spChg chg="mod">
          <ac:chgData name="BADHAM, JENNIFER M." userId="d3e5acb5-b2db-4b06-ac84-616e0149b02f" providerId="ADAL" clId="{F59545E4-0D7A-419B-AC13-5C8DA98DE677}" dt="2022-11-08T18:31:11.460" v="429" actId="20577"/>
          <ac:spMkLst>
            <pc:docMk/>
            <pc:sldMk cId="2220317991" sldId="666"/>
            <ac:spMk id="3" creationId="{96F779DC-18BE-1AF7-ED83-59C61E774587}"/>
          </ac:spMkLst>
        </pc:spChg>
      </pc:sldChg>
      <pc:sldChg chg="modSp">
        <pc:chgData name="BADHAM, JENNIFER M." userId="d3e5acb5-b2db-4b06-ac84-616e0149b02f" providerId="ADAL" clId="{F59545E4-0D7A-419B-AC13-5C8DA98DE677}" dt="2022-11-08T17:58:53.980" v="11"/>
        <pc:sldMkLst>
          <pc:docMk/>
          <pc:sldMk cId="1979548943" sldId="673"/>
        </pc:sldMkLst>
        <pc:spChg chg="mod">
          <ac:chgData name="BADHAM, JENNIFER M." userId="d3e5acb5-b2db-4b06-ac84-616e0149b02f" providerId="ADAL" clId="{F59545E4-0D7A-419B-AC13-5C8DA98DE677}" dt="2022-11-08T17:58:53.980" v="11"/>
          <ac:spMkLst>
            <pc:docMk/>
            <pc:sldMk cId="1979548943" sldId="673"/>
            <ac:spMk id="2" creationId="{D9BC856D-B621-4676-8247-F1454DCB8FFC}"/>
          </ac:spMkLst>
        </pc:spChg>
      </pc:sldChg>
      <pc:sldChg chg="modSp mod">
        <pc:chgData name="BADHAM, JENNIFER M." userId="d3e5acb5-b2db-4b06-ac84-616e0149b02f" providerId="ADAL" clId="{F59545E4-0D7A-419B-AC13-5C8DA98DE677}" dt="2022-11-08T18:26:20.827" v="311" actId="6549"/>
        <pc:sldMkLst>
          <pc:docMk/>
          <pc:sldMk cId="2834843054" sldId="676"/>
        </pc:sldMkLst>
        <pc:spChg chg="mod">
          <ac:chgData name="BADHAM, JENNIFER M." userId="d3e5acb5-b2db-4b06-ac84-616e0149b02f" providerId="ADAL" clId="{F59545E4-0D7A-419B-AC13-5C8DA98DE677}" dt="2022-11-08T18:26:20.827" v="311" actId="6549"/>
          <ac:spMkLst>
            <pc:docMk/>
            <pc:sldMk cId="2834843054" sldId="676"/>
            <ac:spMk id="4" creationId="{BFC60862-BBD6-4F70-404D-C587F2F26970}"/>
          </ac:spMkLst>
        </pc:spChg>
      </pc:sldChg>
      <pc:sldChg chg="addSp delSp modSp mod modClrScheme chgLayout">
        <pc:chgData name="BADHAM, JENNIFER M." userId="d3e5acb5-b2db-4b06-ac84-616e0149b02f" providerId="ADAL" clId="{F59545E4-0D7A-419B-AC13-5C8DA98DE677}" dt="2022-11-08T19:20:21.023" v="644" actId="20577"/>
        <pc:sldMkLst>
          <pc:docMk/>
          <pc:sldMk cId="3828815477" sldId="677"/>
        </pc:sldMkLst>
        <pc:spChg chg="add del mod ord">
          <ac:chgData name="BADHAM, JENNIFER M." userId="d3e5acb5-b2db-4b06-ac84-616e0149b02f" providerId="ADAL" clId="{F59545E4-0D7A-419B-AC13-5C8DA98DE677}" dt="2022-11-08T18:02:04.344" v="40" actId="478"/>
          <ac:spMkLst>
            <pc:docMk/>
            <pc:sldMk cId="3828815477" sldId="677"/>
            <ac:spMk id="2" creationId="{EF9D9836-65E0-C46D-9032-C91388FFC2BE}"/>
          </ac:spMkLst>
        </pc:spChg>
        <pc:spChg chg="mod ord">
          <ac:chgData name="BADHAM, JENNIFER M." userId="d3e5acb5-b2db-4b06-ac84-616e0149b02f" providerId="ADAL" clId="{F59545E4-0D7A-419B-AC13-5C8DA98DE677}" dt="2022-11-08T18:02:17.803" v="45"/>
          <ac:spMkLst>
            <pc:docMk/>
            <pc:sldMk cId="3828815477" sldId="677"/>
            <ac:spMk id="3" creationId="{59EEC162-9CEC-4162-A4F1-AE135B3D494A}"/>
          </ac:spMkLst>
        </pc:spChg>
        <pc:spChg chg="mod ord">
          <ac:chgData name="BADHAM, JENNIFER M." userId="d3e5acb5-b2db-4b06-ac84-616e0149b02f" providerId="ADAL" clId="{F59545E4-0D7A-419B-AC13-5C8DA98DE677}" dt="2022-11-08T19:20:21.023" v="644" actId="20577"/>
          <ac:spMkLst>
            <pc:docMk/>
            <pc:sldMk cId="3828815477" sldId="677"/>
            <ac:spMk id="4" creationId="{F63A03F7-AE07-4ACC-8B51-076016BB1BDB}"/>
          </ac:spMkLst>
        </pc:spChg>
        <pc:spChg chg="del mod ord">
          <ac:chgData name="BADHAM, JENNIFER M." userId="d3e5acb5-b2db-4b06-ac84-616e0149b02f" providerId="ADAL" clId="{F59545E4-0D7A-419B-AC13-5C8DA98DE677}" dt="2022-11-08T18:01:15.043" v="29" actId="478"/>
          <ac:spMkLst>
            <pc:docMk/>
            <pc:sldMk cId="3828815477" sldId="677"/>
            <ac:spMk id="5" creationId="{0D1F3F7B-A289-4F25-81F5-9410DA997A48}"/>
          </ac:spMkLst>
        </pc:spChg>
        <pc:spChg chg="add del mod">
          <ac:chgData name="BADHAM, JENNIFER M." userId="d3e5acb5-b2db-4b06-ac84-616e0149b02f" providerId="ADAL" clId="{F59545E4-0D7A-419B-AC13-5C8DA98DE677}" dt="2022-11-08T18:02:17.803" v="45"/>
          <ac:spMkLst>
            <pc:docMk/>
            <pc:sldMk cId="3828815477" sldId="677"/>
            <ac:spMk id="6" creationId="{15A4B647-11ED-2385-8C39-22DB85E9DC9E}"/>
          </ac:spMkLst>
        </pc:spChg>
        <pc:spChg chg="add del mod">
          <ac:chgData name="BADHAM, JENNIFER M." userId="d3e5acb5-b2db-4b06-ac84-616e0149b02f" providerId="ADAL" clId="{F59545E4-0D7A-419B-AC13-5C8DA98DE677}" dt="2022-11-08T18:02:17.803" v="45"/>
          <ac:spMkLst>
            <pc:docMk/>
            <pc:sldMk cId="3828815477" sldId="677"/>
            <ac:spMk id="9" creationId="{BCEF8604-B3F2-B446-AF32-4900E423AF66}"/>
          </ac:spMkLst>
        </pc:spChg>
        <pc:spChg chg="add mod">
          <ac:chgData name="BADHAM, JENNIFER M." userId="d3e5acb5-b2db-4b06-ac84-616e0149b02f" providerId="ADAL" clId="{F59545E4-0D7A-419B-AC13-5C8DA98DE677}" dt="2022-11-08T18:03:22.611" v="219" actId="20577"/>
          <ac:spMkLst>
            <pc:docMk/>
            <pc:sldMk cId="3828815477" sldId="677"/>
            <ac:spMk id="10" creationId="{14FA3D1E-1505-DC08-BA5F-CED95D442CAC}"/>
          </ac:spMkLst>
        </pc:spChg>
        <pc:picChg chg="del mod">
          <ac:chgData name="BADHAM, JENNIFER M." userId="d3e5acb5-b2db-4b06-ac84-616e0149b02f" providerId="ADAL" clId="{F59545E4-0D7A-419B-AC13-5C8DA98DE677}" dt="2022-11-08T18:02:10.255" v="42" actId="478"/>
          <ac:picMkLst>
            <pc:docMk/>
            <pc:sldMk cId="3828815477" sldId="677"/>
            <ac:picMk id="7" creationId="{BD0CBE60-66F4-4254-9F69-13625401F0BB}"/>
          </ac:picMkLst>
        </pc:picChg>
        <pc:picChg chg="mod">
          <ac:chgData name="BADHAM, JENNIFER M." userId="d3e5acb5-b2db-4b06-ac84-616e0149b02f" providerId="ADAL" clId="{F59545E4-0D7A-419B-AC13-5C8DA98DE677}" dt="2022-11-08T18:02:16.147" v="44" actId="1076"/>
          <ac:picMkLst>
            <pc:docMk/>
            <pc:sldMk cId="3828815477" sldId="677"/>
            <ac:picMk id="8" creationId="{CE30837D-F9B2-4569-83EE-AF738653F812}"/>
          </ac:picMkLst>
        </pc:picChg>
      </pc:sldChg>
      <pc:sldChg chg="modSp mod ord modClrScheme chgLayout">
        <pc:chgData name="BADHAM, JENNIFER M." userId="d3e5acb5-b2db-4b06-ac84-616e0149b02f" providerId="ADAL" clId="{F59545E4-0D7A-419B-AC13-5C8DA98DE677}" dt="2022-11-14T01:49:49.829" v="3906"/>
        <pc:sldMkLst>
          <pc:docMk/>
          <pc:sldMk cId="2961297775" sldId="679"/>
        </pc:sldMkLst>
        <pc:spChg chg="mod ord">
          <ac:chgData name="BADHAM, JENNIFER M." userId="d3e5acb5-b2db-4b06-ac84-616e0149b02f" providerId="ADAL" clId="{F59545E4-0D7A-419B-AC13-5C8DA98DE677}" dt="2022-11-08T17:58:05.702" v="10" actId="700"/>
          <ac:spMkLst>
            <pc:docMk/>
            <pc:sldMk cId="2961297775" sldId="679"/>
            <ac:spMk id="29698" creationId="{00000000-0000-0000-0000-000000000000}"/>
          </ac:spMkLst>
        </pc:spChg>
        <pc:spChg chg="mod">
          <ac:chgData name="BADHAM, JENNIFER M." userId="d3e5acb5-b2db-4b06-ac84-616e0149b02f" providerId="ADAL" clId="{F59545E4-0D7A-419B-AC13-5C8DA98DE677}" dt="2022-11-08T18:25:36.929" v="274" actId="1076"/>
          <ac:spMkLst>
            <pc:docMk/>
            <pc:sldMk cId="2961297775" sldId="679"/>
            <ac:spMk id="29701" creationId="{00000000-0000-0000-0000-000000000000}"/>
          </ac:spMkLst>
        </pc:spChg>
        <pc:picChg chg="mod">
          <ac:chgData name="BADHAM, JENNIFER M." userId="d3e5acb5-b2db-4b06-ac84-616e0149b02f" providerId="ADAL" clId="{F59545E4-0D7A-419B-AC13-5C8DA98DE677}" dt="2022-11-08T18:25:31.823" v="273" actId="1076"/>
          <ac:picMkLst>
            <pc:docMk/>
            <pc:sldMk cId="2961297775" sldId="679"/>
            <ac:picMk id="29700" creationId="{00000000-0000-0000-0000-000000000000}"/>
          </ac:picMkLst>
        </pc:picChg>
      </pc:sldChg>
      <pc:sldChg chg="modSp mod ord modClrScheme chgLayout">
        <pc:chgData name="BADHAM, JENNIFER M." userId="d3e5acb5-b2db-4b06-ac84-616e0149b02f" providerId="ADAL" clId="{F59545E4-0D7A-419B-AC13-5C8DA98DE677}" dt="2022-11-08T19:22:13.057" v="690"/>
        <pc:sldMkLst>
          <pc:docMk/>
          <pc:sldMk cId="1433596073" sldId="680"/>
        </pc:sldMkLst>
        <pc:spChg chg="mod ord">
          <ac:chgData name="BADHAM, JENNIFER M." userId="d3e5acb5-b2db-4b06-ac84-616e0149b02f" providerId="ADAL" clId="{F59545E4-0D7A-419B-AC13-5C8DA98DE677}" dt="2022-11-08T17:57:53.559" v="9" actId="27636"/>
          <ac:spMkLst>
            <pc:docMk/>
            <pc:sldMk cId="1433596073" sldId="680"/>
            <ac:spMk id="2" creationId="{E00A122F-E298-458F-BC96-33DEEC4E207C}"/>
          </ac:spMkLst>
        </pc:spChg>
      </pc:sldChg>
      <pc:sldChg chg="modSp mod modClrScheme chgLayout">
        <pc:chgData name="BADHAM, JENNIFER M." userId="d3e5acb5-b2db-4b06-ac84-616e0149b02f" providerId="ADAL" clId="{F59545E4-0D7A-419B-AC13-5C8DA98DE677}" dt="2022-11-14T00:55:35.334" v="3904" actId="6549"/>
        <pc:sldMkLst>
          <pc:docMk/>
          <pc:sldMk cId="1903207425" sldId="681"/>
        </pc:sldMkLst>
        <pc:spChg chg="mod ord">
          <ac:chgData name="BADHAM, JENNIFER M." userId="d3e5acb5-b2db-4b06-ac84-616e0149b02f" providerId="ADAL" clId="{F59545E4-0D7A-419B-AC13-5C8DA98DE677}" dt="2022-11-08T17:57:45.879" v="5" actId="700"/>
          <ac:spMkLst>
            <pc:docMk/>
            <pc:sldMk cId="1903207425" sldId="681"/>
            <ac:spMk id="2" creationId="{00000000-0000-0000-0000-000000000000}"/>
          </ac:spMkLst>
        </pc:spChg>
        <pc:spChg chg="mod ord">
          <ac:chgData name="BADHAM, JENNIFER M." userId="d3e5acb5-b2db-4b06-ac84-616e0149b02f" providerId="ADAL" clId="{F59545E4-0D7A-419B-AC13-5C8DA98DE677}" dt="2022-11-14T00:36:10.964" v="3117" actId="20577"/>
          <ac:spMkLst>
            <pc:docMk/>
            <pc:sldMk cId="1903207425" sldId="681"/>
            <ac:spMk id="3" creationId="{00000000-0000-0000-0000-000000000000}"/>
          </ac:spMkLst>
        </pc:spChg>
        <pc:spChg chg="mod ord">
          <ac:chgData name="BADHAM, JENNIFER M." userId="d3e5acb5-b2db-4b06-ac84-616e0149b02f" providerId="ADAL" clId="{F59545E4-0D7A-419B-AC13-5C8DA98DE677}" dt="2022-11-08T17:57:45.879" v="5" actId="700"/>
          <ac:spMkLst>
            <pc:docMk/>
            <pc:sldMk cId="1903207425" sldId="681"/>
            <ac:spMk id="4" creationId="{4D51191B-E715-4F4A-AABF-DB257237FE06}"/>
          </ac:spMkLst>
        </pc:spChg>
        <pc:spChg chg="mod ord">
          <ac:chgData name="BADHAM, JENNIFER M." userId="d3e5acb5-b2db-4b06-ac84-616e0149b02f" providerId="ADAL" clId="{F59545E4-0D7A-419B-AC13-5C8DA98DE677}" dt="2022-11-08T17:57:45.879" v="5" actId="700"/>
          <ac:spMkLst>
            <pc:docMk/>
            <pc:sldMk cId="1903207425" sldId="681"/>
            <ac:spMk id="5" creationId="{6CF91839-4C97-4242-ABD1-989E3CD539B4}"/>
          </ac:spMkLst>
        </pc:spChg>
        <pc:spChg chg="mod ord">
          <ac:chgData name="BADHAM, JENNIFER M." userId="d3e5acb5-b2db-4b06-ac84-616e0149b02f" providerId="ADAL" clId="{F59545E4-0D7A-419B-AC13-5C8DA98DE677}" dt="2022-11-14T00:55:35.334" v="3904" actId="6549"/>
          <ac:spMkLst>
            <pc:docMk/>
            <pc:sldMk cId="1903207425" sldId="681"/>
            <ac:spMk id="6" creationId="{A492648F-10CC-438A-BB1D-D05F6A07A097}"/>
          </ac:spMkLst>
        </pc:spChg>
      </pc:sldChg>
      <pc:sldChg chg="modSp mod ord modClrScheme chgLayout">
        <pc:chgData name="BADHAM, JENNIFER M." userId="d3e5acb5-b2db-4b06-ac84-616e0149b02f" providerId="ADAL" clId="{F59545E4-0D7A-419B-AC13-5C8DA98DE677}" dt="2022-11-08T18:28:42.685" v="413" actId="20577"/>
        <pc:sldMkLst>
          <pc:docMk/>
          <pc:sldMk cId="1972536111" sldId="682"/>
        </pc:sldMkLst>
        <pc:spChg chg="mod ord">
          <ac:chgData name="BADHAM, JENNIFER M." userId="d3e5acb5-b2db-4b06-ac84-616e0149b02f" providerId="ADAL" clId="{F59545E4-0D7A-419B-AC13-5C8DA98DE677}" dt="2022-11-08T18:28:42.685" v="413" actId="20577"/>
          <ac:spMkLst>
            <pc:docMk/>
            <pc:sldMk cId="1972536111" sldId="682"/>
            <ac:spMk id="2" creationId="{00000000-0000-0000-0000-000000000000}"/>
          </ac:spMkLst>
        </pc:spChg>
      </pc:sldChg>
      <pc:sldChg chg="modSp mod ord modClrScheme chgLayout">
        <pc:chgData name="BADHAM, JENNIFER M." userId="d3e5acb5-b2db-4b06-ac84-616e0149b02f" providerId="ADAL" clId="{F59545E4-0D7A-419B-AC13-5C8DA98DE677}" dt="2022-11-08T18:28:30.164" v="384" actId="20577"/>
        <pc:sldMkLst>
          <pc:docMk/>
          <pc:sldMk cId="3975633747" sldId="683"/>
        </pc:sldMkLst>
        <pc:spChg chg="mod ord">
          <ac:chgData name="BADHAM, JENNIFER M." userId="d3e5acb5-b2db-4b06-ac84-616e0149b02f" providerId="ADAL" clId="{F59545E4-0D7A-419B-AC13-5C8DA98DE677}" dt="2022-11-08T18:28:30.164" v="384" actId="20577"/>
          <ac:spMkLst>
            <pc:docMk/>
            <pc:sldMk cId="3975633747" sldId="683"/>
            <ac:spMk id="2" creationId="{00000000-0000-0000-0000-000000000000}"/>
          </ac:spMkLst>
        </pc:spChg>
        <pc:spChg chg="mod">
          <ac:chgData name="BADHAM, JENNIFER M." userId="d3e5acb5-b2db-4b06-ac84-616e0149b02f" providerId="ADAL" clId="{F59545E4-0D7A-419B-AC13-5C8DA98DE677}" dt="2022-11-08T18:27:32.551" v="313" actId="1076"/>
          <ac:spMkLst>
            <pc:docMk/>
            <pc:sldMk cId="3975633747" sldId="683"/>
            <ac:spMk id="4" creationId="{00000000-0000-0000-0000-000000000000}"/>
          </ac:spMkLst>
        </pc:spChg>
      </pc:sldChg>
      <pc:sldChg chg="modSp mod modClrScheme chgLayout">
        <pc:chgData name="BADHAM, JENNIFER M." userId="d3e5acb5-b2db-4b06-ac84-616e0149b02f" providerId="ADAL" clId="{F59545E4-0D7A-419B-AC13-5C8DA98DE677}" dt="2022-11-08T17:57:14.394" v="2" actId="700"/>
        <pc:sldMkLst>
          <pc:docMk/>
          <pc:sldMk cId="3549697734" sldId="684"/>
        </pc:sldMkLst>
        <pc:spChg chg="mod ord">
          <ac:chgData name="BADHAM, JENNIFER M." userId="d3e5acb5-b2db-4b06-ac84-616e0149b02f" providerId="ADAL" clId="{F59545E4-0D7A-419B-AC13-5C8DA98DE677}" dt="2022-11-08T17:57:14.394" v="2" actId="700"/>
          <ac:spMkLst>
            <pc:docMk/>
            <pc:sldMk cId="3549697734" sldId="684"/>
            <ac:spMk id="2" creationId="{4E89B772-871F-4A22-9CEE-F040E49D546F}"/>
          </ac:spMkLst>
        </pc:spChg>
        <pc:spChg chg="mod ord">
          <ac:chgData name="BADHAM, JENNIFER M." userId="d3e5acb5-b2db-4b06-ac84-616e0149b02f" providerId="ADAL" clId="{F59545E4-0D7A-419B-AC13-5C8DA98DE677}" dt="2022-11-08T17:57:14.394" v="2" actId="700"/>
          <ac:spMkLst>
            <pc:docMk/>
            <pc:sldMk cId="3549697734" sldId="684"/>
            <ac:spMk id="14" creationId="{C9AAEC38-5D9E-40BF-BCAE-C530D554C62F}"/>
          </ac:spMkLst>
        </pc:spChg>
        <pc:picChg chg="mod ord">
          <ac:chgData name="BADHAM, JENNIFER M." userId="d3e5acb5-b2db-4b06-ac84-616e0149b02f" providerId="ADAL" clId="{F59545E4-0D7A-419B-AC13-5C8DA98DE677}" dt="2022-11-08T17:57:14.394" v="2" actId="700"/>
          <ac:picMkLst>
            <pc:docMk/>
            <pc:sldMk cId="3549697734" sldId="684"/>
            <ac:picMk id="15" creationId="{D4E5C43D-0D3C-4A28-ABF8-6BAD61F0D3DD}"/>
          </ac:picMkLst>
        </pc:picChg>
      </pc:sldChg>
      <pc:sldChg chg="modSp mod modClrScheme chgLayout">
        <pc:chgData name="BADHAM, JENNIFER M." userId="d3e5acb5-b2db-4b06-ac84-616e0149b02f" providerId="ADAL" clId="{F59545E4-0D7A-419B-AC13-5C8DA98DE677}" dt="2022-11-08T17:57:00.817" v="1" actId="27636"/>
        <pc:sldMkLst>
          <pc:docMk/>
          <pc:sldMk cId="2550342200" sldId="685"/>
        </pc:sldMkLst>
        <pc:spChg chg="mod ord">
          <ac:chgData name="BADHAM, JENNIFER M." userId="d3e5acb5-b2db-4b06-ac84-616e0149b02f" providerId="ADAL" clId="{F59545E4-0D7A-419B-AC13-5C8DA98DE677}" dt="2022-11-08T17:57:00.817" v="1" actId="27636"/>
          <ac:spMkLst>
            <pc:docMk/>
            <pc:sldMk cId="2550342200" sldId="685"/>
            <ac:spMk id="2" creationId="{A9A00B8C-BD7E-4BD4-AB83-A20C3631E8EF}"/>
          </ac:spMkLst>
        </pc:spChg>
      </pc:sldChg>
      <pc:sldChg chg="addSp delSp modSp new mod">
        <pc:chgData name="BADHAM, JENNIFER M." userId="d3e5acb5-b2db-4b06-ac84-616e0149b02f" providerId="ADAL" clId="{F59545E4-0D7A-419B-AC13-5C8DA98DE677}" dt="2022-11-08T19:20:05.458" v="643" actId="1076"/>
        <pc:sldMkLst>
          <pc:docMk/>
          <pc:sldMk cId="3624851617" sldId="686"/>
        </pc:sldMkLst>
        <pc:spChg chg="mod">
          <ac:chgData name="BADHAM, JENNIFER M." userId="d3e5acb5-b2db-4b06-ac84-616e0149b02f" providerId="ADAL" clId="{F59545E4-0D7A-419B-AC13-5C8DA98DE677}" dt="2022-11-08T18:03:45.415" v="236" actId="20577"/>
          <ac:spMkLst>
            <pc:docMk/>
            <pc:sldMk cId="3624851617" sldId="686"/>
            <ac:spMk id="2" creationId="{AFBC8AFE-D20D-2DF4-DFA7-201A39C4CF79}"/>
          </ac:spMkLst>
        </pc:spChg>
        <pc:spChg chg="add mod">
          <ac:chgData name="BADHAM, JENNIFER M." userId="d3e5acb5-b2db-4b06-ac84-616e0149b02f" providerId="ADAL" clId="{F59545E4-0D7A-419B-AC13-5C8DA98DE677}" dt="2022-11-08T18:58:53.654" v="474" actId="1076"/>
          <ac:spMkLst>
            <pc:docMk/>
            <pc:sldMk cId="3624851617" sldId="686"/>
            <ac:spMk id="3" creationId="{BC1EFFAB-42D3-C3FD-5AAB-F8E245EE95AF}"/>
          </ac:spMkLst>
        </pc:spChg>
        <pc:spChg chg="add mod">
          <ac:chgData name="BADHAM, JENNIFER M." userId="d3e5acb5-b2db-4b06-ac84-616e0149b02f" providerId="ADAL" clId="{F59545E4-0D7A-419B-AC13-5C8DA98DE677}" dt="2022-11-08T18:58:57.206" v="475" actId="1076"/>
          <ac:spMkLst>
            <pc:docMk/>
            <pc:sldMk cId="3624851617" sldId="686"/>
            <ac:spMk id="4" creationId="{4C3B5780-0345-18B7-00F6-3F890B671C89}"/>
          </ac:spMkLst>
        </pc:spChg>
        <pc:spChg chg="add mod">
          <ac:chgData name="BADHAM, JENNIFER M." userId="d3e5acb5-b2db-4b06-ac84-616e0149b02f" providerId="ADAL" clId="{F59545E4-0D7A-419B-AC13-5C8DA98DE677}" dt="2022-11-08T19:19:53.162" v="640" actId="14100"/>
          <ac:spMkLst>
            <pc:docMk/>
            <pc:sldMk cId="3624851617" sldId="686"/>
            <ac:spMk id="6" creationId="{491A0D50-7CDA-670D-A207-C84E2881554E}"/>
          </ac:spMkLst>
        </pc:spChg>
        <pc:spChg chg="add mod">
          <ac:chgData name="BADHAM, JENNIFER M." userId="d3e5acb5-b2db-4b06-ac84-616e0149b02f" providerId="ADAL" clId="{F59545E4-0D7A-419B-AC13-5C8DA98DE677}" dt="2022-11-08T19:19:56.235" v="641" actId="1076"/>
          <ac:spMkLst>
            <pc:docMk/>
            <pc:sldMk cId="3624851617" sldId="686"/>
            <ac:spMk id="7" creationId="{8ECF797E-6FE3-2582-69A2-BE179D0D45CE}"/>
          </ac:spMkLst>
        </pc:spChg>
        <pc:spChg chg="add del mod">
          <ac:chgData name="BADHAM, JENNIFER M." userId="d3e5acb5-b2db-4b06-ac84-616e0149b02f" providerId="ADAL" clId="{F59545E4-0D7A-419B-AC13-5C8DA98DE677}" dt="2022-11-08T18:58:58.106" v="477"/>
          <ac:spMkLst>
            <pc:docMk/>
            <pc:sldMk cId="3624851617" sldId="686"/>
            <ac:spMk id="9" creationId="{C5125FBA-A460-9254-198F-8D6558E9EFEB}"/>
          </ac:spMkLst>
        </pc:spChg>
        <pc:spChg chg="add mod">
          <ac:chgData name="BADHAM, JENNIFER M." userId="d3e5acb5-b2db-4b06-ac84-616e0149b02f" providerId="ADAL" clId="{F59545E4-0D7A-419B-AC13-5C8DA98DE677}" dt="2022-11-08T19:20:05.458" v="643" actId="1076"/>
          <ac:spMkLst>
            <pc:docMk/>
            <pc:sldMk cId="3624851617" sldId="686"/>
            <ac:spMk id="10" creationId="{43D4B3B6-C375-688A-850D-9FD68B02D7F7}"/>
          </ac:spMkLst>
        </pc:spChg>
        <pc:spChg chg="add mod">
          <ac:chgData name="BADHAM, JENNIFER M." userId="d3e5acb5-b2db-4b06-ac84-616e0149b02f" providerId="ADAL" clId="{F59545E4-0D7A-419B-AC13-5C8DA98DE677}" dt="2022-11-08T19:20:00.691" v="642" actId="1076"/>
          <ac:spMkLst>
            <pc:docMk/>
            <pc:sldMk cId="3624851617" sldId="686"/>
            <ac:spMk id="11" creationId="{1EAB9AA4-82AA-C0D8-3130-D387801DFAB6}"/>
          </ac:spMkLst>
        </pc:spChg>
        <pc:picChg chg="add mod">
          <ac:chgData name="BADHAM, JENNIFER M." userId="d3e5acb5-b2db-4b06-ac84-616e0149b02f" providerId="ADAL" clId="{F59545E4-0D7A-419B-AC13-5C8DA98DE677}" dt="2022-11-08T18:37:08.928" v="444" actId="1076"/>
          <ac:picMkLst>
            <pc:docMk/>
            <pc:sldMk cId="3624851617" sldId="686"/>
            <ac:picMk id="5" creationId="{76886C33-40E3-4719-4958-023DE3A94F70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08T18:32:25.665" v="432"/>
        <pc:sldMkLst>
          <pc:docMk/>
          <pc:sldMk cId="71592721" sldId="687"/>
        </pc:sldMkLst>
        <pc:spChg chg="del mod ord">
          <ac:chgData name="BADHAM, JENNIFER M." userId="d3e5acb5-b2db-4b06-ac84-616e0149b02f" providerId="ADAL" clId="{F59545E4-0D7A-419B-AC13-5C8DA98DE677}" dt="2022-11-08T18:29:32.484" v="415" actId="700"/>
          <ac:spMkLst>
            <pc:docMk/>
            <pc:sldMk cId="71592721" sldId="687"/>
            <ac:spMk id="2" creationId="{ACC35572-E594-AEF8-1033-12DA3EDD9FDF}"/>
          </ac:spMkLst>
        </pc:spChg>
        <pc:spChg chg="add mod ord">
          <ac:chgData name="BADHAM, JENNIFER M." userId="d3e5acb5-b2db-4b06-ac84-616e0149b02f" providerId="ADAL" clId="{F59545E4-0D7A-419B-AC13-5C8DA98DE677}" dt="2022-11-08T18:29:32.484" v="415" actId="700"/>
          <ac:spMkLst>
            <pc:docMk/>
            <pc:sldMk cId="71592721" sldId="687"/>
            <ac:spMk id="3" creationId="{ECE5A0A7-2CDA-A3E4-2AFA-DDB7F02A8F4D}"/>
          </ac:spMkLst>
        </pc:spChg>
        <pc:spChg chg="add mod ord">
          <ac:chgData name="BADHAM, JENNIFER M." userId="d3e5acb5-b2db-4b06-ac84-616e0149b02f" providerId="ADAL" clId="{F59545E4-0D7A-419B-AC13-5C8DA98DE677}" dt="2022-11-08T18:32:25.665" v="432"/>
          <ac:spMkLst>
            <pc:docMk/>
            <pc:sldMk cId="71592721" sldId="687"/>
            <ac:spMk id="4" creationId="{B6D7A7F3-F103-B053-CAF9-73598694F8FD}"/>
          </ac:spMkLst>
        </pc:spChg>
        <pc:picChg chg="add mod">
          <ac:chgData name="BADHAM, JENNIFER M." userId="d3e5acb5-b2db-4b06-ac84-616e0149b02f" providerId="ADAL" clId="{F59545E4-0D7A-419B-AC13-5C8DA98DE677}" dt="2022-11-08T18:29:55.507" v="421" actId="1076"/>
          <ac:picMkLst>
            <pc:docMk/>
            <pc:sldMk cId="71592721" sldId="687"/>
            <ac:picMk id="5" creationId="{1EA008D2-0F28-5E0B-9AC2-86774945BAE7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08T19:22:04.602" v="686" actId="20577"/>
        <pc:sldMkLst>
          <pc:docMk/>
          <pc:sldMk cId="3852819054" sldId="688"/>
        </pc:sldMkLst>
        <pc:spChg chg="del">
          <ac:chgData name="BADHAM, JENNIFER M." userId="d3e5acb5-b2db-4b06-ac84-616e0149b02f" providerId="ADAL" clId="{F59545E4-0D7A-419B-AC13-5C8DA98DE677}" dt="2022-11-08T19:21:53.443" v="646" actId="700"/>
          <ac:spMkLst>
            <pc:docMk/>
            <pc:sldMk cId="3852819054" sldId="688"/>
            <ac:spMk id="2" creationId="{D445806C-866D-C8F2-A605-D403BB939531}"/>
          </ac:spMkLst>
        </pc:spChg>
        <pc:spChg chg="del mod ord">
          <ac:chgData name="BADHAM, JENNIFER M." userId="d3e5acb5-b2db-4b06-ac84-616e0149b02f" providerId="ADAL" clId="{F59545E4-0D7A-419B-AC13-5C8DA98DE677}" dt="2022-11-08T19:21:53.443" v="646" actId="700"/>
          <ac:spMkLst>
            <pc:docMk/>
            <pc:sldMk cId="3852819054" sldId="688"/>
            <ac:spMk id="3" creationId="{9523EEBF-75A8-2D6D-1430-E5F2AFD2D82E}"/>
          </ac:spMkLst>
        </pc:spChg>
        <pc:spChg chg="add mod ord">
          <ac:chgData name="BADHAM, JENNIFER M." userId="d3e5acb5-b2db-4b06-ac84-616e0149b02f" providerId="ADAL" clId="{F59545E4-0D7A-419B-AC13-5C8DA98DE677}" dt="2022-11-08T19:22:04.602" v="686" actId="20577"/>
          <ac:spMkLst>
            <pc:docMk/>
            <pc:sldMk cId="3852819054" sldId="688"/>
            <ac:spMk id="4" creationId="{D8419CFE-440A-3E5F-CCE9-B517A51940F3}"/>
          </ac:spMkLst>
        </pc:spChg>
      </pc:sldChg>
      <pc:sldChg chg="addSp delSp modSp new mod modClrScheme chgLayout">
        <pc:chgData name="BADHAM, JENNIFER M." userId="d3e5acb5-b2db-4b06-ac84-616e0149b02f" providerId="ADAL" clId="{F59545E4-0D7A-419B-AC13-5C8DA98DE677}" dt="2022-11-13T19:57:49.726" v="1436" actId="1076"/>
        <pc:sldMkLst>
          <pc:docMk/>
          <pc:sldMk cId="391578027" sldId="689"/>
        </pc:sldMkLst>
        <pc:spChg chg="del">
          <ac:chgData name="BADHAM, JENNIFER M." userId="d3e5acb5-b2db-4b06-ac84-616e0149b02f" providerId="ADAL" clId="{F59545E4-0D7A-419B-AC13-5C8DA98DE677}" dt="2022-11-08T19:23:03.604" v="692" actId="700"/>
          <ac:spMkLst>
            <pc:docMk/>
            <pc:sldMk cId="391578027" sldId="689"/>
            <ac:spMk id="2" creationId="{E7D930F9-89D5-A8BF-95CB-949239442657}"/>
          </ac:spMkLst>
        </pc:spChg>
        <pc:spChg chg="del mod ord">
          <ac:chgData name="BADHAM, JENNIFER M." userId="d3e5acb5-b2db-4b06-ac84-616e0149b02f" providerId="ADAL" clId="{F59545E4-0D7A-419B-AC13-5C8DA98DE677}" dt="2022-11-08T19:23:03.604" v="692" actId="700"/>
          <ac:spMkLst>
            <pc:docMk/>
            <pc:sldMk cId="391578027" sldId="689"/>
            <ac:spMk id="3" creationId="{F16FC421-ADCC-5889-FB20-01C841324AC3}"/>
          </ac:spMkLst>
        </pc:spChg>
        <pc:spChg chg="add mod ord">
          <ac:chgData name="BADHAM, JENNIFER M." userId="d3e5acb5-b2db-4b06-ac84-616e0149b02f" providerId="ADAL" clId="{F59545E4-0D7A-419B-AC13-5C8DA98DE677}" dt="2022-11-08T19:23:07.432" v="700" actId="20577"/>
          <ac:spMkLst>
            <pc:docMk/>
            <pc:sldMk cId="391578027" sldId="689"/>
            <ac:spMk id="4" creationId="{B130B903-CC69-83EB-F8B1-8B52EA5AB587}"/>
          </ac:spMkLst>
        </pc:spChg>
        <pc:picChg chg="add mod">
          <ac:chgData name="BADHAM, JENNIFER M." userId="d3e5acb5-b2db-4b06-ac84-616e0149b02f" providerId="ADAL" clId="{F59545E4-0D7A-419B-AC13-5C8DA98DE677}" dt="2022-11-13T19:57:49.726" v="1436" actId="1076"/>
          <ac:picMkLst>
            <pc:docMk/>
            <pc:sldMk cId="391578027" sldId="689"/>
            <ac:picMk id="2" creationId="{DA753611-F121-75D0-A0C9-9480F0129C72}"/>
          </ac:picMkLst>
        </pc:picChg>
      </pc:sldChg>
      <pc:sldChg chg="addSp delSp modSp new mod ord modClrScheme chgLayout">
        <pc:chgData name="BADHAM, JENNIFER M." userId="d3e5acb5-b2db-4b06-ac84-616e0149b02f" providerId="ADAL" clId="{F59545E4-0D7A-419B-AC13-5C8DA98DE677}" dt="2022-11-08T19:23:57.270" v="765"/>
        <pc:sldMkLst>
          <pc:docMk/>
          <pc:sldMk cId="3211270692" sldId="690"/>
        </pc:sldMkLst>
        <pc:spChg chg="del">
          <ac:chgData name="BADHAM, JENNIFER M." userId="d3e5acb5-b2db-4b06-ac84-616e0149b02f" providerId="ADAL" clId="{F59545E4-0D7A-419B-AC13-5C8DA98DE677}" dt="2022-11-08T19:23:40.407" v="702" actId="700"/>
          <ac:spMkLst>
            <pc:docMk/>
            <pc:sldMk cId="3211270692" sldId="690"/>
            <ac:spMk id="2" creationId="{4CEE7A6A-296C-F4E7-50E4-4A7A7D406DFC}"/>
          </ac:spMkLst>
        </pc:spChg>
        <pc:spChg chg="add mod">
          <ac:chgData name="BADHAM, JENNIFER M." userId="d3e5acb5-b2db-4b06-ac84-616e0149b02f" providerId="ADAL" clId="{F59545E4-0D7A-419B-AC13-5C8DA98DE677}" dt="2022-11-08T19:23:51.487" v="763" actId="20577"/>
          <ac:spMkLst>
            <pc:docMk/>
            <pc:sldMk cId="3211270692" sldId="690"/>
            <ac:spMk id="3" creationId="{67007B2B-719D-9CF1-22B2-A74A515E415E}"/>
          </ac:spMkLst>
        </pc:spChg>
      </pc:sldChg>
      <pc:sldChg chg="modSp mod">
        <pc:chgData name="BADHAM, JENNIFER M." userId="d3e5acb5-b2db-4b06-ac84-616e0149b02f" providerId="ADAL" clId="{F59545E4-0D7A-419B-AC13-5C8DA98DE677}" dt="2022-11-13T21:33:04.942" v="1687" actId="20577"/>
        <pc:sldMkLst>
          <pc:docMk/>
          <pc:sldMk cId="4285232498" sldId="709"/>
        </pc:sldMkLst>
        <pc:spChg chg="mod">
          <ac:chgData name="BADHAM, JENNIFER M." userId="d3e5acb5-b2db-4b06-ac84-616e0149b02f" providerId="ADAL" clId="{F59545E4-0D7A-419B-AC13-5C8DA98DE677}" dt="2022-11-13T21:33:04.942" v="1687" actId="20577"/>
          <ac:spMkLst>
            <pc:docMk/>
            <pc:sldMk cId="4285232498" sldId="709"/>
            <ac:spMk id="2" creationId="{A0F63351-271B-659B-58B3-F9C052EF9AD5}"/>
          </ac:spMkLst>
        </pc:spChg>
      </pc:sldChg>
      <pc:sldChg chg="modSp new mod ord">
        <pc:chgData name="BADHAM, JENNIFER M." userId="d3e5acb5-b2db-4b06-ac84-616e0149b02f" providerId="ADAL" clId="{F59545E4-0D7A-419B-AC13-5C8DA98DE677}" dt="2022-11-14T02:00:56.539" v="4172"/>
        <pc:sldMkLst>
          <pc:docMk/>
          <pc:sldMk cId="136393503" sldId="711"/>
        </pc:sldMkLst>
        <pc:spChg chg="mod">
          <ac:chgData name="BADHAM, JENNIFER M." userId="d3e5acb5-b2db-4b06-ac84-616e0149b02f" providerId="ADAL" clId="{F59545E4-0D7A-419B-AC13-5C8DA98DE677}" dt="2022-11-13T21:17:46.267" v="1675" actId="20577"/>
          <ac:spMkLst>
            <pc:docMk/>
            <pc:sldMk cId="136393503" sldId="711"/>
            <ac:spMk id="2" creationId="{B228E69A-CBA8-1D5B-A4AE-11F2E2DA65F3}"/>
          </ac:spMkLst>
        </pc:spChg>
      </pc:sldChg>
      <pc:sldChg chg="addSp delSp modSp new mod modClrScheme chgLayout">
        <pc:chgData name="BADHAM, JENNIFER M." userId="d3e5acb5-b2db-4b06-ac84-616e0149b02f" providerId="ADAL" clId="{F59545E4-0D7A-419B-AC13-5C8DA98DE677}" dt="2022-11-13T22:41:39.410" v="2316" actId="20577"/>
        <pc:sldMkLst>
          <pc:docMk/>
          <pc:sldMk cId="3993319381" sldId="712"/>
        </pc:sldMkLst>
        <pc:spChg chg="del mod ord">
          <ac:chgData name="BADHAM, JENNIFER M." userId="d3e5acb5-b2db-4b06-ac84-616e0149b02f" providerId="ADAL" clId="{F59545E4-0D7A-419B-AC13-5C8DA98DE677}" dt="2022-11-13T21:35:28.607" v="1689" actId="700"/>
          <ac:spMkLst>
            <pc:docMk/>
            <pc:sldMk cId="3993319381" sldId="712"/>
            <ac:spMk id="2" creationId="{CD2911FD-AC24-F32C-BC11-0653652BAD7D}"/>
          </ac:spMkLst>
        </pc:spChg>
        <pc:spChg chg="add mod ord">
          <ac:chgData name="BADHAM, JENNIFER M." userId="d3e5acb5-b2db-4b06-ac84-616e0149b02f" providerId="ADAL" clId="{F59545E4-0D7A-419B-AC13-5C8DA98DE677}" dt="2022-11-13T21:36:29.571" v="1716" actId="20577"/>
          <ac:spMkLst>
            <pc:docMk/>
            <pc:sldMk cId="3993319381" sldId="712"/>
            <ac:spMk id="3" creationId="{00B0767B-078C-6C5D-FFC7-E8C26451F3BF}"/>
          </ac:spMkLst>
        </pc:spChg>
        <pc:spChg chg="add mod ord">
          <ac:chgData name="BADHAM, JENNIFER M." userId="d3e5acb5-b2db-4b06-ac84-616e0149b02f" providerId="ADAL" clId="{F59545E4-0D7A-419B-AC13-5C8DA98DE677}" dt="2022-11-13T22:41:39.410" v="2316" actId="20577"/>
          <ac:spMkLst>
            <pc:docMk/>
            <pc:sldMk cId="3993319381" sldId="712"/>
            <ac:spMk id="4" creationId="{0A008A86-1148-E1D6-64B6-99F02E4A7164}"/>
          </ac:spMkLst>
        </pc:spChg>
        <pc:spChg chg="add mod">
          <ac:chgData name="BADHAM, JENNIFER M." userId="d3e5acb5-b2db-4b06-ac84-616e0149b02f" providerId="ADAL" clId="{F59545E4-0D7A-419B-AC13-5C8DA98DE677}" dt="2022-11-13T22:06:46.593" v="1834" actId="1076"/>
          <ac:spMkLst>
            <pc:docMk/>
            <pc:sldMk cId="3993319381" sldId="712"/>
            <ac:spMk id="10" creationId="{141943AB-B704-B506-AB0F-9679E694E0D5}"/>
          </ac:spMkLst>
        </pc:spChg>
        <pc:picChg chg="add mod">
          <ac:chgData name="BADHAM, JENNIFER M." userId="d3e5acb5-b2db-4b06-ac84-616e0149b02f" providerId="ADAL" clId="{F59545E4-0D7A-419B-AC13-5C8DA98DE677}" dt="2022-11-13T22:06:39.424" v="1833" actId="1076"/>
          <ac:picMkLst>
            <pc:docMk/>
            <pc:sldMk cId="3993319381" sldId="712"/>
            <ac:picMk id="6" creationId="{A7FC5658-247A-1C98-11E3-6D8668C2BB73}"/>
          </ac:picMkLst>
        </pc:picChg>
        <pc:picChg chg="add mod">
          <ac:chgData name="BADHAM, JENNIFER M." userId="d3e5acb5-b2db-4b06-ac84-616e0149b02f" providerId="ADAL" clId="{F59545E4-0D7A-419B-AC13-5C8DA98DE677}" dt="2022-11-13T22:06:37.305" v="1832" actId="1076"/>
          <ac:picMkLst>
            <pc:docMk/>
            <pc:sldMk cId="3993319381" sldId="712"/>
            <ac:picMk id="8" creationId="{BEEF18EF-6F70-5F86-A356-336CC56606B9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14T00:51:34.730" v="3584" actId="20577"/>
        <pc:sldMkLst>
          <pc:docMk/>
          <pc:sldMk cId="1253215819" sldId="713"/>
        </pc:sldMkLst>
        <pc:spChg chg="mod ord">
          <ac:chgData name="BADHAM, JENNIFER M." userId="d3e5acb5-b2db-4b06-ac84-616e0149b02f" providerId="ADAL" clId="{F59545E4-0D7A-419B-AC13-5C8DA98DE677}" dt="2022-11-14T00:45:45.376" v="3341" actId="700"/>
          <ac:spMkLst>
            <pc:docMk/>
            <pc:sldMk cId="1253215819" sldId="713"/>
            <ac:spMk id="2" creationId="{8C79D3F2-DE4E-C557-C807-9BE208833207}"/>
          </ac:spMkLst>
        </pc:spChg>
        <pc:spChg chg="mod ord">
          <ac:chgData name="BADHAM, JENNIFER M." userId="d3e5acb5-b2db-4b06-ac84-616e0149b02f" providerId="ADAL" clId="{F59545E4-0D7A-419B-AC13-5C8DA98DE677}" dt="2022-11-14T00:51:34.730" v="3584" actId="20577"/>
          <ac:spMkLst>
            <pc:docMk/>
            <pc:sldMk cId="1253215819" sldId="713"/>
            <ac:spMk id="3" creationId="{86DCD8A1-A527-E501-7A00-1428BC99AD13}"/>
          </ac:spMkLst>
        </pc:spChg>
        <pc:spChg chg="add del mod ord">
          <ac:chgData name="BADHAM, JENNIFER M." userId="d3e5acb5-b2db-4b06-ac84-616e0149b02f" providerId="ADAL" clId="{F59545E4-0D7A-419B-AC13-5C8DA98DE677}" dt="2022-11-14T00:44:28.076" v="3330" actId="700"/>
          <ac:spMkLst>
            <pc:docMk/>
            <pc:sldMk cId="1253215819" sldId="713"/>
            <ac:spMk id="5" creationId="{26941EA1-0784-7BA6-91ED-AD8E1B680EB3}"/>
          </ac:spMkLst>
        </pc:spChg>
        <pc:spChg chg="add del mod">
          <ac:chgData name="BADHAM, JENNIFER M." userId="d3e5acb5-b2db-4b06-ac84-616e0149b02f" providerId="ADAL" clId="{F59545E4-0D7A-419B-AC13-5C8DA98DE677}" dt="2022-11-14T00:45:41.315" v="3340" actId="478"/>
          <ac:spMkLst>
            <pc:docMk/>
            <pc:sldMk cId="1253215819" sldId="713"/>
            <ac:spMk id="7" creationId="{AD405F17-093A-9A84-A3F6-FEAD6246C425}"/>
          </ac:spMkLst>
        </pc:spChg>
        <pc:spChg chg="add mod ord">
          <ac:chgData name="BADHAM, JENNIFER M." userId="d3e5acb5-b2db-4b06-ac84-616e0149b02f" providerId="ADAL" clId="{F59545E4-0D7A-419B-AC13-5C8DA98DE677}" dt="2022-11-14T00:50:41.078" v="3562" actId="14100"/>
          <ac:spMkLst>
            <pc:docMk/>
            <pc:sldMk cId="1253215819" sldId="713"/>
            <ac:spMk id="8" creationId="{F221621D-128E-0DE2-6CBB-A5CA18FAB1AB}"/>
          </ac:spMkLst>
        </pc:spChg>
        <pc:picChg chg="add mod">
          <ac:chgData name="BADHAM, JENNIFER M." userId="d3e5acb5-b2db-4b06-ac84-616e0149b02f" providerId="ADAL" clId="{F59545E4-0D7A-419B-AC13-5C8DA98DE677}" dt="2022-11-14T00:50:45.134" v="3563" actId="1076"/>
          <ac:picMkLst>
            <pc:docMk/>
            <pc:sldMk cId="1253215819" sldId="713"/>
            <ac:picMk id="4" creationId="{261E7BDC-EC16-D7B2-A0DE-70C0B81C78BD}"/>
          </ac:picMkLst>
        </pc:picChg>
      </pc:sldChg>
      <pc:sldChg chg="addSp delSp modSp new mod modClrScheme chgLayout">
        <pc:chgData name="BADHAM, JENNIFER M." userId="d3e5acb5-b2db-4b06-ac84-616e0149b02f" providerId="ADAL" clId="{F59545E4-0D7A-419B-AC13-5C8DA98DE677}" dt="2022-11-14T02:00:38.931" v="4170" actId="20577"/>
        <pc:sldMkLst>
          <pc:docMk/>
          <pc:sldMk cId="2091146853" sldId="714"/>
        </pc:sldMkLst>
        <pc:spChg chg="mod ord">
          <ac:chgData name="BADHAM, JENNIFER M." userId="d3e5acb5-b2db-4b06-ac84-616e0149b02f" providerId="ADAL" clId="{F59545E4-0D7A-419B-AC13-5C8DA98DE677}" dt="2022-11-14T02:00:38.931" v="4170" actId="20577"/>
          <ac:spMkLst>
            <pc:docMk/>
            <pc:sldMk cId="2091146853" sldId="714"/>
            <ac:spMk id="2" creationId="{7E902704-3983-A164-0056-54586DDC51BF}"/>
          </ac:spMkLst>
        </pc:spChg>
        <pc:spChg chg="del mod ord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3" creationId="{CA983E18-F078-E072-AFD5-437D884FEBAD}"/>
          </ac:spMkLst>
        </pc:spChg>
        <pc:spChg chg="del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4" creationId="{791519D1-EBD9-4ECB-F163-833CC63B9167}"/>
          </ac:spMkLst>
        </pc:spChg>
        <pc:spChg chg="del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5" creationId="{61BC573D-B50F-3E58-A51D-33DBE67FE1E9}"/>
          </ac:spMkLst>
        </pc:spChg>
        <pc:spChg chg="del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6" creationId="{B8D79D6E-0D6B-6616-AD3F-3BFA6045B44C}"/>
          </ac:spMkLst>
        </pc:spChg>
        <pc:spChg chg="add mod ord">
          <ac:chgData name="BADHAM, JENNIFER M." userId="d3e5acb5-b2db-4b06-ac84-616e0149b02f" providerId="ADAL" clId="{F59545E4-0D7A-419B-AC13-5C8DA98DE677}" dt="2022-11-14T01:58:55.818" v="4041" actId="700"/>
          <ac:spMkLst>
            <pc:docMk/>
            <pc:sldMk cId="2091146853" sldId="714"/>
            <ac:spMk id="7" creationId="{49794DF4-3529-35FE-78CE-3C39C09C1282}"/>
          </ac:spMkLst>
        </pc:spChg>
      </pc:sldChg>
      <pc:sldChg chg="modSp new mod ord">
        <pc:chgData name="BADHAM, JENNIFER M." userId="d3e5acb5-b2db-4b06-ac84-616e0149b02f" providerId="ADAL" clId="{F59545E4-0D7A-419B-AC13-5C8DA98DE677}" dt="2022-11-14T02:00:16.307" v="4153" actId="20577"/>
        <pc:sldMkLst>
          <pc:docMk/>
          <pc:sldMk cId="3660677134" sldId="715"/>
        </pc:sldMkLst>
        <pc:spChg chg="mod">
          <ac:chgData name="BADHAM, JENNIFER M." userId="d3e5acb5-b2db-4b06-ac84-616e0149b02f" providerId="ADAL" clId="{F59545E4-0D7A-419B-AC13-5C8DA98DE677}" dt="2022-11-14T02:00:16.307" v="4153" actId="20577"/>
          <ac:spMkLst>
            <pc:docMk/>
            <pc:sldMk cId="3660677134" sldId="715"/>
            <ac:spMk id="2" creationId="{B20F2D49-B368-86D6-E4E4-DD171F16B329}"/>
          </ac:spMkLst>
        </pc:spChg>
      </pc:sldChg>
      <pc:sldMasterChg chg="delSldLayout">
        <pc:chgData name="BADHAM, JENNIFER M." userId="d3e5acb5-b2db-4b06-ac84-616e0149b02f" providerId="ADAL" clId="{F59545E4-0D7A-419B-AC13-5C8DA98DE677}" dt="2022-11-08T17:58:57.074" v="12" actId="2696"/>
        <pc:sldMasterMkLst>
          <pc:docMk/>
          <pc:sldMasterMk cId="713788537" sldId="2147483665"/>
        </pc:sldMasterMkLst>
        <pc:sldLayoutChg chg="del">
          <pc:chgData name="BADHAM, JENNIFER M." userId="d3e5acb5-b2db-4b06-ac84-616e0149b02f" providerId="ADAL" clId="{F59545E4-0D7A-419B-AC13-5C8DA98DE677}" dt="2022-11-08T17:58:57.074" v="12" actId="2696"/>
          <pc:sldLayoutMkLst>
            <pc:docMk/>
            <pc:sldMasterMk cId="713788537" sldId="2147483665"/>
            <pc:sldLayoutMk cId="1460549552" sldId="2147484206"/>
          </pc:sldLayoutMkLst>
        </pc:sldLayoutChg>
      </pc:sldMasterChg>
      <pc:sldMasterChg chg="del delSldLayout">
        <pc:chgData name="BADHAM, JENNIFER M." userId="d3e5acb5-b2db-4b06-ac84-616e0149b02f" providerId="ADAL" clId="{F59545E4-0D7A-419B-AC13-5C8DA98DE677}" dt="2022-11-08T17:58:05.702" v="10" actId="700"/>
        <pc:sldMasterMkLst>
          <pc:docMk/>
          <pc:sldMasterMk cId="4007090701" sldId="2147484187"/>
        </pc:sldMasterMkLst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378460662" sldId="2147484188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628181409" sldId="2147484189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2368165164" sldId="2147484190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688332141" sldId="2147484191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1473984339" sldId="2147484192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2015673800" sldId="2147484193"/>
          </pc:sldLayoutMkLst>
        </pc:sldLayoutChg>
        <pc:sldLayoutChg chg="del">
          <pc:chgData name="BADHAM, JENNIFER M." userId="d3e5acb5-b2db-4b06-ac84-616e0149b02f" providerId="ADAL" clId="{F59545E4-0D7A-419B-AC13-5C8DA98DE677}" dt="2022-11-08T17:58:05.702" v="10" actId="700"/>
          <pc:sldLayoutMkLst>
            <pc:docMk/>
            <pc:sldMasterMk cId="4007090701" sldId="2147484187"/>
            <pc:sldLayoutMk cId="586335084" sldId="2147484194"/>
          </pc:sldLayoutMkLst>
        </pc:sldLayoutChg>
      </pc:sldMasterChg>
    </pc:docChg>
  </pc:docChgLst>
  <pc:docChgLst>
    <pc:chgData name="BADHAM, JENNIFER M." userId="S::gtrg45@durham.ac.uk::d3e5acb5-b2db-4b06-ac84-616e0149b02f" providerId="AD" clId="Web-{551126EF-91A0-3E33-EDF8-C691B76D0577}"/>
    <pc:docChg chg="modSld">
      <pc:chgData name="BADHAM, JENNIFER M." userId="S::gtrg45@durham.ac.uk::d3e5acb5-b2db-4b06-ac84-616e0149b02f" providerId="AD" clId="Web-{551126EF-91A0-3E33-EDF8-C691B76D0577}" dt="2021-10-18T13:30:21.056" v="75"/>
      <pc:docMkLst>
        <pc:docMk/>
      </pc:docMkLst>
      <pc:sldChg chg="modSp">
        <pc:chgData name="BADHAM, JENNIFER M." userId="S::gtrg45@durham.ac.uk::d3e5acb5-b2db-4b06-ac84-616e0149b02f" providerId="AD" clId="Web-{551126EF-91A0-3E33-EDF8-C691B76D0577}" dt="2021-10-18T13:25:37.379" v="45" actId="20577"/>
        <pc:sldMkLst>
          <pc:docMk/>
          <pc:sldMk cId="665770953" sldId="430"/>
        </pc:sldMkLst>
        <pc:spChg chg="mod">
          <ac:chgData name="BADHAM, JENNIFER M." userId="S::gtrg45@durham.ac.uk::d3e5acb5-b2db-4b06-ac84-616e0149b02f" providerId="AD" clId="Web-{551126EF-91A0-3E33-EDF8-C691B76D0577}" dt="2021-10-18T13:25:37.379" v="45" actId="20577"/>
          <ac:spMkLst>
            <pc:docMk/>
            <pc:sldMk cId="665770953" sldId="430"/>
            <ac:spMk id="3" creationId="{51FAA6F8-43D5-44E9-ACF5-A0DC3AB9B661}"/>
          </ac:spMkLst>
        </pc:spChg>
      </pc:sldChg>
      <pc:sldChg chg="modSp">
        <pc:chgData name="BADHAM, JENNIFER M." userId="S::gtrg45@durham.ac.uk::d3e5acb5-b2db-4b06-ac84-616e0149b02f" providerId="AD" clId="Web-{551126EF-91A0-3E33-EDF8-C691B76D0577}" dt="2021-10-18T13:29:40.836" v="72" actId="20577"/>
        <pc:sldMkLst>
          <pc:docMk/>
          <pc:sldMk cId="3154639537" sldId="440"/>
        </pc:sldMkLst>
        <pc:spChg chg="mod">
          <ac:chgData name="BADHAM, JENNIFER M." userId="S::gtrg45@durham.ac.uk::d3e5acb5-b2db-4b06-ac84-616e0149b02f" providerId="AD" clId="Web-{551126EF-91A0-3E33-EDF8-C691B76D0577}" dt="2021-10-18T13:29:40.836" v="72" actId="20577"/>
          <ac:spMkLst>
            <pc:docMk/>
            <pc:sldMk cId="3154639537" sldId="440"/>
            <ac:spMk id="3" creationId="{7EAF7895-9314-46AA-9481-2D7395D830CB}"/>
          </ac:spMkLst>
        </pc:spChg>
      </pc:sldChg>
      <pc:sldChg chg="modSp">
        <pc:chgData name="BADHAM, JENNIFER M." userId="S::gtrg45@durham.ac.uk::d3e5acb5-b2db-4b06-ac84-616e0149b02f" providerId="AD" clId="Web-{551126EF-91A0-3E33-EDF8-C691B76D0577}" dt="2021-10-18T13:30:21.056" v="75"/>
        <pc:sldMkLst>
          <pc:docMk/>
          <pc:sldMk cId="1638676082" sldId="441"/>
        </pc:sldMkLst>
        <pc:spChg chg="mod">
          <ac:chgData name="BADHAM, JENNIFER M." userId="S::gtrg45@durham.ac.uk::d3e5acb5-b2db-4b06-ac84-616e0149b02f" providerId="AD" clId="Web-{551126EF-91A0-3E33-EDF8-C691B76D0577}" dt="2021-10-18T13:30:21.056" v="75"/>
          <ac:spMkLst>
            <pc:docMk/>
            <pc:sldMk cId="1638676082" sldId="441"/>
            <ac:spMk id="8" creationId="{6FA8AC42-D160-43C0-8998-53CADD35EA3A}"/>
          </ac:spMkLst>
        </pc:spChg>
        <pc:picChg chg="mod">
          <ac:chgData name="BADHAM, JENNIFER M." userId="S::gtrg45@durham.ac.uk::d3e5acb5-b2db-4b06-ac84-616e0149b02f" providerId="AD" clId="Web-{551126EF-91A0-3E33-EDF8-C691B76D0577}" dt="2021-10-18T13:29:47.727" v="73" actId="1076"/>
          <ac:picMkLst>
            <pc:docMk/>
            <pc:sldMk cId="1638676082" sldId="441"/>
            <ac:picMk id="6" creationId="{F9748EBE-961F-463B-8FF2-D70830444FBF}"/>
          </ac:picMkLst>
        </pc:picChg>
      </pc:sldChg>
      <pc:sldChg chg="modSp">
        <pc:chgData name="BADHAM, JENNIFER M." userId="S::gtrg45@durham.ac.uk::d3e5acb5-b2db-4b06-ac84-616e0149b02f" providerId="AD" clId="Web-{551126EF-91A0-3E33-EDF8-C691B76D0577}" dt="2021-10-18T13:26:44.146" v="66" actId="20577"/>
        <pc:sldMkLst>
          <pc:docMk/>
          <pc:sldMk cId="1714919590" sldId="442"/>
        </pc:sldMkLst>
        <pc:spChg chg="mod">
          <ac:chgData name="BADHAM, JENNIFER M." userId="S::gtrg45@durham.ac.uk::d3e5acb5-b2db-4b06-ac84-616e0149b02f" providerId="AD" clId="Web-{551126EF-91A0-3E33-EDF8-C691B76D0577}" dt="2021-10-18T13:26:44.146" v="66" actId="20577"/>
          <ac:spMkLst>
            <pc:docMk/>
            <pc:sldMk cId="1714919590" sldId="442"/>
            <ac:spMk id="2" creationId="{28BA286E-DF95-4039-8627-E301400B6E88}"/>
          </ac:spMkLst>
        </pc:spChg>
      </pc:sldChg>
    </pc:docChg>
  </pc:docChgLst>
  <pc:docChgLst>
    <pc:chgData name="BADHAM, JENNIFER M." userId="S::gtrg45@durham.ac.uk::d3e5acb5-b2db-4b06-ac84-616e0149b02f" providerId="AD" clId="Web-{7BFCD919-AB3A-5BCB-9298-20DB21845AEF}"/>
    <pc:docChg chg="addSld delSld modSld sldOrd addMainMaster">
      <pc:chgData name="BADHAM, JENNIFER M." userId="S::gtrg45@durham.ac.uk::d3e5acb5-b2db-4b06-ac84-616e0149b02f" providerId="AD" clId="Web-{7BFCD919-AB3A-5BCB-9298-20DB21845AEF}" dt="2022-11-08T17:43:45.822" v="1934" actId="1076"/>
      <pc:docMkLst>
        <pc:docMk/>
      </pc:docMkLst>
      <pc:sldChg chg="del">
        <pc:chgData name="BADHAM, JENNIFER M." userId="S::gtrg45@durham.ac.uk::d3e5acb5-b2db-4b06-ac84-616e0149b02f" providerId="AD" clId="Web-{7BFCD919-AB3A-5BCB-9298-20DB21845AEF}" dt="2022-11-08T16:12:46.289" v="942"/>
        <pc:sldMkLst>
          <pc:docMk/>
          <pc:sldMk cId="838754524" sldId="307"/>
        </pc:sldMkLst>
      </pc:sldChg>
      <pc:sldChg chg="modSp">
        <pc:chgData name="BADHAM, JENNIFER M." userId="S::gtrg45@durham.ac.uk::d3e5acb5-b2db-4b06-ac84-616e0149b02f" providerId="AD" clId="Web-{7BFCD919-AB3A-5BCB-9298-20DB21845AEF}" dt="2022-11-08T17:01:58.052" v="1588" actId="20577"/>
        <pc:sldMkLst>
          <pc:docMk/>
          <pc:sldMk cId="3360686833" sldId="360"/>
        </pc:sldMkLst>
        <pc:spChg chg="mod">
          <ac:chgData name="BADHAM, JENNIFER M." userId="S::gtrg45@durham.ac.uk::d3e5acb5-b2db-4b06-ac84-616e0149b02f" providerId="AD" clId="Web-{7BFCD919-AB3A-5BCB-9298-20DB21845AEF}" dt="2022-11-08T17:01:58.052" v="1588" actId="20577"/>
          <ac:spMkLst>
            <pc:docMk/>
            <pc:sldMk cId="3360686833" sldId="360"/>
            <ac:spMk id="4" creationId="{8E8AA961-EE69-76D0-1850-DE5E36AC363E}"/>
          </ac:spMkLst>
        </pc:spChg>
      </pc:sldChg>
      <pc:sldChg chg="addSp delSp modSp ord">
        <pc:chgData name="BADHAM, JENNIFER M." userId="S::gtrg45@durham.ac.uk::d3e5acb5-b2db-4b06-ac84-616e0149b02f" providerId="AD" clId="Web-{7BFCD919-AB3A-5BCB-9298-20DB21845AEF}" dt="2022-11-08T17:34:44.483" v="1920" actId="20577"/>
        <pc:sldMkLst>
          <pc:docMk/>
          <pc:sldMk cId="1934459264" sldId="592"/>
        </pc:sldMkLst>
        <pc:spChg chg="mod">
          <ac:chgData name="BADHAM, JENNIFER M." userId="S::gtrg45@durham.ac.uk::d3e5acb5-b2db-4b06-ac84-616e0149b02f" providerId="AD" clId="Web-{7BFCD919-AB3A-5BCB-9298-20DB21845AEF}" dt="2022-11-08T17:34:44.483" v="1920" actId="20577"/>
          <ac:spMkLst>
            <pc:docMk/>
            <pc:sldMk cId="1934459264" sldId="592"/>
            <ac:spMk id="3" creationId="{59EEC162-9CEC-4162-A4F1-AE135B3D494A}"/>
          </ac:spMkLst>
        </pc:spChg>
        <pc:spChg chg="del">
          <ac:chgData name="BADHAM, JENNIFER M." userId="S::gtrg45@durham.ac.uk::d3e5acb5-b2db-4b06-ac84-616e0149b02f" providerId="AD" clId="Web-{7BFCD919-AB3A-5BCB-9298-20DB21845AEF}" dt="2022-11-08T17:33:26.934" v="1858"/>
          <ac:spMkLst>
            <pc:docMk/>
            <pc:sldMk cId="1934459264" sldId="592"/>
            <ac:spMk id="4" creationId="{F63A03F7-AE07-4ACC-8B51-076016BB1BDB}"/>
          </ac:spMkLst>
        </pc:spChg>
        <pc:spChg chg="del">
          <ac:chgData name="BADHAM, JENNIFER M." userId="S::gtrg45@durham.ac.uk::d3e5acb5-b2db-4b06-ac84-616e0149b02f" providerId="AD" clId="Web-{7BFCD919-AB3A-5BCB-9298-20DB21845AEF}" dt="2022-11-08T17:33:29.309" v="1859"/>
          <ac:spMkLst>
            <pc:docMk/>
            <pc:sldMk cId="1934459264" sldId="592"/>
            <ac:spMk id="5" creationId="{0D1F3F7B-A289-4F25-81F5-9410DA997A48}"/>
          </ac:spMkLst>
        </pc:spChg>
        <pc:spChg chg="add mod">
          <ac:chgData name="BADHAM, JENNIFER M." userId="S::gtrg45@durham.ac.uk::d3e5acb5-b2db-4b06-ac84-616e0149b02f" providerId="AD" clId="Web-{7BFCD919-AB3A-5BCB-9298-20DB21845AEF}" dt="2022-11-08T17:33:26.934" v="1858"/>
          <ac:spMkLst>
            <pc:docMk/>
            <pc:sldMk cId="1934459264" sldId="592"/>
            <ac:spMk id="6" creationId="{CA1483DC-0F1E-7FE8-1995-A1D31BC93100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7:25:31.034" v="1856"/>
          <ac:spMkLst>
            <pc:docMk/>
            <pc:sldMk cId="1934459264" sldId="592"/>
            <ac:spMk id="9" creationId="{EA32EE68-FB94-48FF-B0F4-9E201354110A}"/>
          </ac:spMkLst>
        </pc:spChg>
        <pc:spChg chg="add mod">
          <ac:chgData name="BADHAM, JENNIFER M." userId="S::gtrg45@durham.ac.uk::d3e5acb5-b2db-4b06-ac84-616e0149b02f" providerId="AD" clId="Web-{7BFCD919-AB3A-5BCB-9298-20DB21845AEF}" dt="2022-11-08T17:33:29.309" v="1859"/>
          <ac:spMkLst>
            <pc:docMk/>
            <pc:sldMk cId="1934459264" sldId="592"/>
            <ac:spMk id="11" creationId="{1CAE81A9-1C9A-AA42-3134-26058DE76DC2}"/>
          </ac:spMkLst>
        </pc:spChg>
      </pc:sldChg>
      <pc:sldChg chg="ord">
        <pc:chgData name="BADHAM, JENNIFER M." userId="S::gtrg45@durham.ac.uk::d3e5acb5-b2db-4b06-ac84-616e0149b02f" providerId="AD" clId="Web-{7BFCD919-AB3A-5BCB-9298-20DB21845AEF}" dt="2022-11-08T17:24:58.049" v="1839"/>
        <pc:sldMkLst>
          <pc:docMk/>
          <pc:sldMk cId="964376820" sldId="593"/>
        </pc:sldMkLst>
      </pc:sldChg>
      <pc:sldChg chg="ord">
        <pc:chgData name="BADHAM, JENNIFER M." userId="S::gtrg45@durham.ac.uk::d3e5acb5-b2db-4b06-ac84-616e0149b02f" providerId="AD" clId="Web-{7BFCD919-AB3A-5BCB-9298-20DB21845AEF}" dt="2022-11-08T17:24:58.049" v="1838"/>
        <pc:sldMkLst>
          <pc:docMk/>
          <pc:sldMk cId="18901422" sldId="594"/>
        </pc:sldMkLst>
      </pc:sldChg>
      <pc:sldChg chg="modSp ord">
        <pc:chgData name="BADHAM, JENNIFER M." userId="S::gtrg45@durham.ac.uk::d3e5acb5-b2db-4b06-ac84-616e0149b02f" providerId="AD" clId="Web-{7BFCD919-AB3A-5BCB-9298-20DB21845AEF}" dt="2022-11-08T17:22:18.890" v="1810"/>
        <pc:sldMkLst>
          <pc:docMk/>
          <pc:sldMk cId="2220317991" sldId="666"/>
        </pc:sldMkLst>
        <pc:spChg chg="mod">
          <ac:chgData name="BADHAM, JENNIFER M." userId="S::gtrg45@durham.ac.uk::d3e5acb5-b2db-4b06-ac84-616e0149b02f" providerId="AD" clId="Web-{7BFCD919-AB3A-5BCB-9298-20DB21845AEF}" dt="2022-11-08T17:13:21.394" v="1656" actId="20577"/>
          <ac:spMkLst>
            <pc:docMk/>
            <pc:sldMk cId="2220317991" sldId="666"/>
            <ac:spMk id="3" creationId="{96F779DC-18BE-1AF7-ED83-59C61E774587}"/>
          </ac:spMkLst>
        </pc:spChg>
      </pc:sldChg>
      <pc:sldChg chg="ord">
        <pc:chgData name="BADHAM, JENNIFER M." userId="S::gtrg45@durham.ac.uk::d3e5acb5-b2db-4b06-ac84-616e0149b02f" providerId="AD" clId="Web-{7BFCD919-AB3A-5BCB-9298-20DB21845AEF}" dt="2022-11-08T17:11:04.470" v="1649"/>
        <pc:sldMkLst>
          <pc:docMk/>
          <pc:sldMk cId="255912115" sldId="667"/>
        </pc:sldMkLst>
      </pc:sldChg>
      <pc:sldChg chg="addSp delSp modSp ord">
        <pc:chgData name="BADHAM, JENNIFER M." userId="S::gtrg45@durham.ac.uk::d3e5acb5-b2db-4b06-ac84-616e0149b02f" providerId="AD" clId="Web-{7BFCD919-AB3A-5BCB-9298-20DB21845AEF}" dt="2022-11-08T17:11:31.298" v="1653" actId="1076"/>
        <pc:sldMkLst>
          <pc:docMk/>
          <pc:sldMk cId="3282405320" sldId="668"/>
        </pc:sldMkLst>
        <pc:spChg chg="add mod">
          <ac:chgData name="BADHAM, JENNIFER M." userId="S::gtrg45@durham.ac.uk::d3e5acb5-b2db-4b06-ac84-616e0149b02f" providerId="AD" clId="Web-{7BFCD919-AB3A-5BCB-9298-20DB21845AEF}" dt="2022-11-08T17:11:31.283" v="1652" actId="1076"/>
          <ac:spMkLst>
            <pc:docMk/>
            <pc:sldMk cId="3282405320" sldId="668"/>
            <ac:spMk id="3" creationId="{646F6BCA-CC6D-24DB-1DDA-5E5124CFA3E1}"/>
          </ac:spMkLst>
        </pc:spChg>
        <pc:spChg chg="mod">
          <ac:chgData name="BADHAM, JENNIFER M." userId="S::gtrg45@durham.ac.uk::d3e5acb5-b2db-4b06-ac84-616e0149b02f" providerId="AD" clId="Web-{7BFCD919-AB3A-5BCB-9298-20DB21845AEF}" dt="2022-11-08T17:10:28.219" v="1641" actId="20577"/>
          <ac:spMkLst>
            <pc:docMk/>
            <pc:sldMk cId="3282405320" sldId="668"/>
            <ac:spMk id="4" creationId="{BFC60862-BBD6-4F70-404D-C587F2F26970}"/>
          </ac:spMkLst>
        </pc:spChg>
        <pc:spChg chg="add mod">
          <ac:chgData name="BADHAM, JENNIFER M." userId="S::gtrg45@durham.ac.uk::d3e5acb5-b2db-4b06-ac84-616e0149b02f" providerId="AD" clId="Web-{7BFCD919-AB3A-5BCB-9298-20DB21845AEF}" dt="2022-11-08T17:11:31.298" v="1653" actId="1076"/>
          <ac:spMkLst>
            <pc:docMk/>
            <pc:sldMk cId="3282405320" sldId="668"/>
            <ac:spMk id="7" creationId="{0CCD9DC0-C494-4217-C338-8B489C853A06}"/>
          </ac:spMkLst>
        </pc:spChg>
        <pc:picChg chg="del">
          <ac:chgData name="BADHAM, JENNIFER M." userId="S::gtrg45@durham.ac.uk::d3e5acb5-b2db-4b06-ac84-616e0149b02f" providerId="AD" clId="Web-{7BFCD919-AB3A-5BCB-9298-20DB21845AEF}" dt="2022-11-08T17:10:50.579" v="1643"/>
          <ac:picMkLst>
            <pc:docMk/>
            <pc:sldMk cId="3282405320" sldId="668"/>
            <ac:picMk id="5" creationId="{A6930ECC-5FA0-DBBA-94CD-E12438DA9D65}"/>
          </ac:picMkLst>
        </pc:picChg>
      </pc:sldChg>
      <pc:sldChg chg="addSp delSp modSp ord">
        <pc:chgData name="BADHAM, JENNIFER M." userId="S::gtrg45@durham.ac.uk::d3e5acb5-b2db-4b06-ac84-616e0149b02f" providerId="AD" clId="Web-{7BFCD919-AB3A-5BCB-9298-20DB21845AEF}" dt="2022-11-08T17:11:04.470" v="1648"/>
        <pc:sldMkLst>
          <pc:docMk/>
          <pc:sldMk cId="592365645" sldId="669"/>
        </pc:sldMkLst>
        <pc:spChg chg="mod">
          <ac:chgData name="BADHAM, JENNIFER M." userId="S::gtrg45@durham.ac.uk::d3e5acb5-b2db-4b06-ac84-616e0149b02f" providerId="AD" clId="Web-{7BFCD919-AB3A-5BCB-9298-20DB21845AEF}" dt="2022-11-08T15:38:16.356" v="291" actId="20577"/>
          <ac:spMkLst>
            <pc:docMk/>
            <pc:sldMk cId="592365645" sldId="669"/>
            <ac:spMk id="3" creationId="{C0E66404-0A7A-D629-A5FE-E61BE34DA980}"/>
          </ac:spMkLst>
        </pc:spChg>
        <pc:spChg chg="add del mod">
          <ac:chgData name="BADHAM, JENNIFER M." userId="S::gtrg45@durham.ac.uk::d3e5acb5-b2db-4b06-ac84-616e0149b02f" providerId="AD" clId="Web-{7BFCD919-AB3A-5BCB-9298-20DB21845AEF}" dt="2022-11-08T15:29:12.424" v="248" actId="20577"/>
          <ac:spMkLst>
            <pc:docMk/>
            <pc:sldMk cId="592365645" sldId="669"/>
            <ac:spMk id="5" creationId="{A5374754-6A5B-5CD1-DE58-8892A9F14548}"/>
          </ac:spMkLst>
        </pc:spChg>
        <pc:picChg chg="add del mod ord">
          <ac:chgData name="BADHAM, JENNIFER M." userId="S::gtrg45@durham.ac.uk::d3e5acb5-b2db-4b06-ac84-616e0149b02f" providerId="AD" clId="Web-{7BFCD919-AB3A-5BCB-9298-20DB21845AEF}" dt="2022-11-08T15:16:01.419" v="1"/>
          <ac:picMkLst>
            <pc:docMk/>
            <pc:sldMk cId="592365645" sldId="669"/>
            <ac:picMk id="4" creationId="{E08B4A4D-7123-735C-3968-51468DBE05B9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5:38:18.247" v="292" actId="1076"/>
          <ac:picMkLst>
            <pc:docMk/>
            <pc:sldMk cId="592365645" sldId="669"/>
            <ac:picMk id="8" creationId="{2E0F73A1-501C-E834-5835-FB5F7650859F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5:38:20.482" v="293" actId="1076"/>
          <ac:picMkLst>
            <pc:docMk/>
            <pc:sldMk cId="592365645" sldId="669"/>
            <ac:picMk id="9" creationId="{CB567824-2F91-5194-8159-F0F5023A9E2C}"/>
          </ac:picMkLst>
        </pc:picChg>
      </pc:sldChg>
      <pc:sldChg chg="addSp delSp modSp new mod ord modClrScheme chgLayout">
        <pc:chgData name="BADHAM, JENNIFER M." userId="S::gtrg45@durham.ac.uk::d3e5acb5-b2db-4b06-ac84-616e0149b02f" providerId="AD" clId="Web-{7BFCD919-AB3A-5BCB-9298-20DB21845AEF}" dt="2022-11-08T17:11:04.470" v="1647"/>
        <pc:sldMkLst>
          <pc:docMk/>
          <pc:sldMk cId="3572616278" sldId="670"/>
        </pc:sldMkLst>
        <pc:spChg chg="mod ord">
          <ac:chgData name="BADHAM, JENNIFER M." userId="S::gtrg45@durham.ac.uk::d3e5acb5-b2db-4b06-ac84-616e0149b02f" providerId="AD" clId="Web-{7BFCD919-AB3A-5BCB-9298-20DB21845AEF}" dt="2022-11-08T16:03:24.731" v="715" actId="20577"/>
          <ac:spMkLst>
            <pc:docMk/>
            <pc:sldMk cId="3572616278" sldId="670"/>
            <ac:spMk id="2" creationId="{D1B8EB4D-3D40-4B63-17A4-38A53A83CC55}"/>
          </ac:spMkLst>
        </pc:spChg>
        <pc:spChg chg="mod ord">
          <ac:chgData name="BADHAM, JENNIFER M." userId="S::gtrg45@durham.ac.uk::d3e5acb5-b2db-4b06-ac84-616e0149b02f" providerId="AD" clId="Web-{7BFCD919-AB3A-5BCB-9298-20DB21845AEF}" dt="2022-11-08T16:02:38.714" v="696" actId="20577"/>
          <ac:spMkLst>
            <pc:docMk/>
            <pc:sldMk cId="3572616278" sldId="670"/>
            <ac:spMk id="3" creationId="{7B87DFDD-1DD9-43EE-FA5B-43C71D73D583}"/>
          </ac:spMkLst>
        </pc:spChg>
        <pc:spChg chg="del">
          <ac:chgData name="BADHAM, JENNIFER M." userId="S::gtrg45@durham.ac.uk::d3e5acb5-b2db-4b06-ac84-616e0149b02f" providerId="AD" clId="Web-{7BFCD919-AB3A-5BCB-9298-20DB21845AEF}" dt="2022-11-08T15:38:45.216" v="294"/>
          <ac:spMkLst>
            <pc:docMk/>
            <pc:sldMk cId="3572616278" sldId="670"/>
            <ac:spMk id="4" creationId="{0F753F68-4F88-331E-4849-735561FCBC19}"/>
          </ac:spMkLst>
        </pc:spChg>
        <pc:spChg chg="del">
          <ac:chgData name="BADHAM, JENNIFER M." userId="S::gtrg45@durham.ac.uk::d3e5acb5-b2db-4b06-ac84-616e0149b02f" providerId="AD" clId="Web-{7BFCD919-AB3A-5BCB-9298-20DB21845AEF}" dt="2022-11-08T15:38:45.216" v="294"/>
          <ac:spMkLst>
            <pc:docMk/>
            <pc:sldMk cId="3572616278" sldId="670"/>
            <ac:spMk id="5" creationId="{0129B378-D146-5B9B-708E-36616D09A4C7}"/>
          </ac:spMkLst>
        </pc:spChg>
        <pc:spChg chg="del">
          <ac:chgData name="BADHAM, JENNIFER M." userId="S::gtrg45@durham.ac.uk::d3e5acb5-b2db-4b06-ac84-616e0149b02f" providerId="AD" clId="Web-{7BFCD919-AB3A-5BCB-9298-20DB21845AEF}" dt="2022-11-08T15:38:45.216" v="294"/>
          <ac:spMkLst>
            <pc:docMk/>
            <pc:sldMk cId="3572616278" sldId="670"/>
            <ac:spMk id="6" creationId="{EE6B6E15-375C-1F92-47AB-0753FEF968CD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6:02:26.464" v="693" actId="1076"/>
          <ac:picMkLst>
            <pc:docMk/>
            <pc:sldMk cId="3572616278" sldId="670"/>
            <ac:picMk id="7" creationId="{64014743-9630-F511-56CC-1F58EFE44619}"/>
          </ac:picMkLst>
        </pc:picChg>
      </pc:sldChg>
      <pc:sldChg chg="addSp modSp new mod ord modClrScheme chgLayout">
        <pc:chgData name="BADHAM, JENNIFER M." userId="S::gtrg45@durham.ac.uk::d3e5acb5-b2db-4b06-ac84-616e0149b02f" providerId="AD" clId="Web-{7BFCD919-AB3A-5BCB-9298-20DB21845AEF}" dt="2022-11-08T17:19:04.511" v="1666" actId="20577"/>
        <pc:sldMkLst>
          <pc:docMk/>
          <pc:sldMk cId="2509345812" sldId="671"/>
        </pc:sldMkLst>
        <pc:spChg chg="mod ord">
          <ac:chgData name="BADHAM, JENNIFER M." userId="S::gtrg45@durham.ac.uk::d3e5acb5-b2db-4b06-ac84-616e0149b02f" providerId="AD" clId="Web-{7BFCD919-AB3A-5BCB-9298-20DB21845AEF}" dt="2022-11-08T16:16:38.059" v="989"/>
          <ac:spMkLst>
            <pc:docMk/>
            <pc:sldMk cId="2509345812" sldId="671"/>
            <ac:spMk id="2" creationId="{D669F378-47C9-402B-BBE5-5C9D4FDC77E2}"/>
          </ac:spMkLst>
        </pc:spChg>
        <pc:spChg chg="mod ord">
          <ac:chgData name="BADHAM, JENNIFER M." userId="S::gtrg45@durham.ac.uk::d3e5acb5-b2db-4b06-ac84-616e0149b02f" providerId="AD" clId="Web-{7BFCD919-AB3A-5BCB-9298-20DB21845AEF}" dt="2022-11-08T16:46:49.237" v="1402" actId="20577"/>
          <ac:spMkLst>
            <pc:docMk/>
            <pc:sldMk cId="2509345812" sldId="671"/>
            <ac:spMk id="3" creationId="{5F8D17E8-E501-6DB1-770D-56BD74A0517B}"/>
          </ac:spMkLst>
        </pc:spChg>
        <pc:spChg chg="add mod ord">
          <ac:chgData name="BADHAM, JENNIFER M." userId="S::gtrg45@durham.ac.uk::d3e5acb5-b2db-4b06-ac84-616e0149b02f" providerId="AD" clId="Web-{7BFCD919-AB3A-5BCB-9298-20DB21845AEF}" dt="2022-11-08T17:19:04.511" v="1666" actId="20577"/>
          <ac:spMkLst>
            <pc:docMk/>
            <pc:sldMk cId="2509345812" sldId="671"/>
            <ac:spMk id="4" creationId="{A0F86AC1-C9DD-21CE-8E58-226A592A9097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6:48:57.192" v="1412" actId="1076"/>
          <ac:picMkLst>
            <pc:docMk/>
            <pc:sldMk cId="2509345812" sldId="671"/>
            <ac:picMk id="5" creationId="{A6B8E9BD-E024-FD1D-795B-0E7DBA5D87BD}"/>
          </ac:picMkLst>
        </pc:picChg>
      </pc:sldChg>
      <pc:sldChg chg="new del">
        <pc:chgData name="BADHAM, JENNIFER M." userId="S::gtrg45@durham.ac.uk::d3e5acb5-b2db-4b06-ac84-616e0149b02f" providerId="AD" clId="Web-{7BFCD919-AB3A-5BCB-9298-20DB21845AEF}" dt="2022-11-08T16:32:06.563" v="1230"/>
        <pc:sldMkLst>
          <pc:docMk/>
          <pc:sldMk cId="71731705" sldId="672"/>
        </pc:sldMkLst>
      </pc:sldChg>
      <pc:sldChg chg="delSp modSp add ord">
        <pc:chgData name="BADHAM, JENNIFER M." userId="S::gtrg45@durham.ac.uk::d3e5acb5-b2db-4b06-ac84-616e0149b02f" providerId="AD" clId="Web-{7BFCD919-AB3A-5BCB-9298-20DB21845AEF}" dt="2022-11-08T17:22:10.280" v="1809" actId="20577"/>
        <pc:sldMkLst>
          <pc:docMk/>
          <pc:sldMk cId="1979548943" sldId="673"/>
        </pc:sldMkLst>
        <pc:spChg chg="mod">
          <ac:chgData name="BADHAM, JENNIFER M." userId="S::gtrg45@durham.ac.uk::d3e5acb5-b2db-4b06-ac84-616e0149b02f" providerId="AD" clId="Web-{7BFCD919-AB3A-5BCB-9298-20DB21845AEF}" dt="2022-11-08T17:22:10.280" v="1809" actId="20577"/>
          <ac:spMkLst>
            <pc:docMk/>
            <pc:sldMk cId="1979548943" sldId="673"/>
            <ac:spMk id="2" creationId="{D9BC856D-B621-4676-8247-F1454DCB8FFC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6:36:07.442" v="1258"/>
          <ac:spMkLst>
            <pc:docMk/>
            <pc:sldMk cId="1979548943" sldId="673"/>
            <ac:spMk id="3" creationId="{0B5FDF0E-B512-4537-A072-13082B4E4B01}"/>
          </ac:spMkLst>
        </pc:spChg>
        <pc:spChg chg="mod">
          <ac:chgData name="BADHAM, JENNIFER M." userId="S::gtrg45@durham.ac.uk::d3e5acb5-b2db-4b06-ac84-616e0149b02f" providerId="AD" clId="Web-{7BFCD919-AB3A-5BCB-9298-20DB21845AEF}" dt="2022-11-08T16:42:11.387" v="1334"/>
          <ac:spMkLst>
            <pc:docMk/>
            <pc:sldMk cId="1979548943" sldId="673"/>
            <ac:spMk id="5" creationId="{C7BC4E6B-22FE-46DC-A600-8B9436612F69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7:11:37.736" v="1654"/>
          <ac:spMkLst>
            <pc:docMk/>
            <pc:sldMk cId="1979548943" sldId="673"/>
            <ac:spMk id="6" creationId="{9A24A4E0-91FD-47B4-83CA-A03FB6A108A4}"/>
          </ac:spMkLst>
        </pc:spChg>
        <pc:picChg chg="mod">
          <ac:chgData name="BADHAM, JENNIFER M." userId="S::gtrg45@durham.ac.uk::d3e5acb5-b2db-4b06-ac84-616e0149b02f" providerId="AD" clId="Web-{7BFCD919-AB3A-5BCB-9298-20DB21845AEF}" dt="2022-11-08T16:39:50.947" v="1311" actId="1076"/>
          <ac:picMkLst>
            <pc:docMk/>
            <pc:sldMk cId="1979548943" sldId="673"/>
            <ac:picMk id="4" creationId="{9C78CAD7-6AD0-43C5-809F-E00554F083AD}"/>
          </ac:picMkLst>
        </pc:picChg>
      </pc:sldChg>
      <pc:sldChg chg="addSp delSp modSp new mod ord modClrScheme chgLayout">
        <pc:chgData name="BADHAM, JENNIFER M." userId="S::gtrg45@durham.ac.uk::d3e5acb5-b2db-4b06-ac84-616e0149b02f" providerId="AD" clId="Web-{7BFCD919-AB3A-5BCB-9298-20DB21845AEF}" dt="2022-11-08T17:23:47.188" v="1814"/>
        <pc:sldMkLst>
          <pc:docMk/>
          <pc:sldMk cId="543029281" sldId="674"/>
        </pc:sldMkLst>
        <pc:spChg chg="mod ord">
          <ac:chgData name="BADHAM, JENNIFER M." userId="S::gtrg45@durham.ac.uk::d3e5acb5-b2db-4b06-ac84-616e0149b02f" providerId="AD" clId="Web-{7BFCD919-AB3A-5BCB-9298-20DB21845AEF}" dt="2022-11-08T16:51:02.070" v="1543"/>
          <ac:spMkLst>
            <pc:docMk/>
            <pc:sldMk cId="543029281" sldId="674"/>
            <ac:spMk id="2" creationId="{37F74191-EA11-F209-510D-6E79499EC118}"/>
          </ac:spMkLst>
        </pc:spChg>
        <pc:spChg chg="mod ord">
          <ac:chgData name="BADHAM, JENNIFER M." userId="S::gtrg45@durham.ac.uk::d3e5acb5-b2db-4b06-ac84-616e0149b02f" providerId="AD" clId="Web-{7BFCD919-AB3A-5BCB-9298-20DB21845AEF}" dt="2022-11-08T17:23:19.547" v="1813" actId="20577"/>
          <ac:spMkLst>
            <pc:docMk/>
            <pc:sldMk cId="543029281" sldId="674"/>
            <ac:spMk id="3" creationId="{A656A66D-BF17-AE4B-1656-7DA9AFF90EA6}"/>
          </ac:spMkLst>
        </pc:spChg>
        <pc:spChg chg="del mod">
          <ac:chgData name="BADHAM, JENNIFER M." userId="S::gtrg45@durham.ac.uk::d3e5acb5-b2db-4b06-ac84-616e0149b02f" providerId="AD" clId="Web-{7BFCD919-AB3A-5BCB-9298-20DB21845AEF}" dt="2022-11-08T16:51:02.070" v="1543"/>
          <ac:spMkLst>
            <pc:docMk/>
            <pc:sldMk cId="543029281" sldId="674"/>
            <ac:spMk id="4" creationId="{2A54C0C6-72CF-F8AD-172F-B01D73B69C76}"/>
          </ac:spMkLst>
        </pc:spChg>
        <pc:spChg chg="add del mod">
          <ac:chgData name="BADHAM, JENNIFER M." userId="S::gtrg45@durham.ac.uk::d3e5acb5-b2db-4b06-ac84-616e0149b02f" providerId="AD" clId="Web-{7BFCD919-AB3A-5BCB-9298-20DB21845AEF}" dt="2022-11-08T17:23:47.188" v="1814"/>
          <ac:spMkLst>
            <pc:docMk/>
            <pc:sldMk cId="543029281" sldId="674"/>
            <ac:spMk id="12" creationId="{175BC6D2-3416-8686-B4D8-E089EAFA8E93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7:00:02.190" v="1582" actId="1076"/>
          <ac:picMkLst>
            <pc:docMk/>
            <pc:sldMk cId="543029281" sldId="674"/>
            <ac:picMk id="5" creationId="{BA61AAE7-6E7D-6C82-1465-AFD211B71FC0}"/>
          </ac:picMkLst>
        </pc:picChg>
        <pc:picChg chg="add del mod">
          <ac:chgData name="BADHAM, JENNIFER M." userId="S::gtrg45@durham.ac.uk::d3e5acb5-b2db-4b06-ac84-616e0149b02f" providerId="AD" clId="Web-{7BFCD919-AB3A-5BCB-9298-20DB21845AEF}" dt="2022-11-08T16:59:43.612" v="1577"/>
          <ac:picMkLst>
            <pc:docMk/>
            <pc:sldMk cId="543029281" sldId="674"/>
            <ac:picMk id="6" creationId="{2C7767D9-5F2E-71EF-B30B-10629EA6B6F4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6:59:38.971" v="1575" actId="1076"/>
          <ac:picMkLst>
            <pc:docMk/>
            <pc:sldMk cId="543029281" sldId="674"/>
            <ac:picMk id="7" creationId="{E4112B7D-ABB5-BCD0-E286-0853ADA61BCF}"/>
          </ac:picMkLst>
        </pc:picChg>
        <pc:picChg chg="add del mod">
          <ac:chgData name="BADHAM, JENNIFER M." userId="S::gtrg45@durham.ac.uk::d3e5acb5-b2db-4b06-ac84-616e0149b02f" providerId="AD" clId="Web-{7BFCD919-AB3A-5BCB-9298-20DB21845AEF}" dt="2022-11-08T16:59:06.783" v="1564"/>
          <ac:picMkLst>
            <pc:docMk/>
            <pc:sldMk cId="543029281" sldId="674"/>
            <ac:picMk id="8" creationId="{4C036A72-C0BE-0846-A35D-870B929CAEC2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7:00:03.940" v="1583" actId="1076"/>
          <ac:picMkLst>
            <pc:docMk/>
            <pc:sldMk cId="543029281" sldId="674"/>
            <ac:picMk id="9" creationId="{5CB2A338-1540-D80B-3545-BDC944F41CC3}"/>
          </ac:picMkLst>
        </pc:picChg>
        <pc:picChg chg="add mod">
          <ac:chgData name="BADHAM, JENNIFER M." userId="S::gtrg45@durham.ac.uk::d3e5acb5-b2db-4b06-ac84-616e0149b02f" providerId="AD" clId="Web-{7BFCD919-AB3A-5BCB-9298-20DB21845AEF}" dt="2022-11-08T16:59:59.503" v="1581" actId="14100"/>
          <ac:picMkLst>
            <pc:docMk/>
            <pc:sldMk cId="543029281" sldId="674"/>
            <ac:picMk id="11" creationId="{8D30B209-0EF5-7F5E-5824-7411F531B201}"/>
          </ac:picMkLst>
        </pc:picChg>
      </pc:sldChg>
      <pc:sldChg chg="addSp delSp modSp add replId">
        <pc:chgData name="BADHAM, JENNIFER M." userId="S::gtrg45@durham.ac.uk::d3e5acb5-b2db-4b06-ac84-616e0149b02f" providerId="AD" clId="Web-{7BFCD919-AB3A-5BCB-9298-20DB21845AEF}" dt="2022-11-08T17:43:45.822" v="1934" actId="1076"/>
        <pc:sldMkLst>
          <pc:docMk/>
          <pc:sldMk cId="1018204750" sldId="675"/>
        </pc:sldMkLst>
        <pc:spChg chg="mod">
          <ac:chgData name="BADHAM, JENNIFER M." userId="S::gtrg45@durham.ac.uk::d3e5acb5-b2db-4b06-ac84-616e0149b02f" providerId="AD" clId="Web-{7BFCD919-AB3A-5BCB-9298-20DB21845AEF}" dt="2022-11-08T17:24:30.189" v="1836" actId="20577"/>
          <ac:spMkLst>
            <pc:docMk/>
            <pc:sldMk cId="1018204750" sldId="675"/>
            <ac:spMk id="4" creationId="{BFC60862-BBD6-4F70-404D-C587F2F26970}"/>
          </ac:spMkLst>
        </pc:spChg>
        <pc:picChg chg="add mod">
          <ac:chgData name="BADHAM, JENNIFER M." userId="S::gtrg45@durham.ac.uk::d3e5acb5-b2db-4b06-ac84-616e0149b02f" providerId="AD" clId="Web-{7BFCD919-AB3A-5BCB-9298-20DB21845AEF}" dt="2022-11-08T17:43:45.822" v="1934" actId="1076"/>
          <ac:picMkLst>
            <pc:docMk/>
            <pc:sldMk cId="1018204750" sldId="675"/>
            <ac:picMk id="3" creationId="{19CF45AE-A3EB-B638-45EF-F79F70B8B7C7}"/>
          </ac:picMkLst>
        </pc:picChg>
        <pc:picChg chg="del">
          <ac:chgData name="BADHAM, JENNIFER M." userId="S::gtrg45@durham.ac.uk::d3e5acb5-b2db-4b06-ac84-616e0149b02f" providerId="AD" clId="Web-{7BFCD919-AB3A-5BCB-9298-20DB21845AEF}" dt="2022-11-08T17:24:31.955" v="1837"/>
          <ac:picMkLst>
            <pc:docMk/>
            <pc:sldMk cId="1018204750" sldId="675"/>
            <ac:picMk id="5" creationId="{A6930ECC-5FA0-DBBA-94CD-E12438DA9D65}"/>
          </ac:picMkLst>
        </pc:picChg>
      </pc:sldChg>
      <pc:sldChg chg="new del">
        <pc:chgData name="BADHAM, JENNIFER M." userId="S::gtrg45@durham.ac.uk::d3e5acb5-b2db-4b06-ac84-616e0149b02f" providerId="AD" clId="Web-{7BFCD919-AB3A-5BCB-9298-20DB21845AEF}" dt="2022-11-08T17:10:17.109" v="1638"/>
        <pc:sldMkLst>
          <pc:docMk/>
          <pc:sldMk cId="2109143577" sldId="675"/>
        </pc:sldMkLst>
      </pc:sldChg>
      <pc:sldChg chg="new del">
        <pc:chgData name="BADHAM, JENNIFER M." userId="S::gtrg45@durham.ac.uk::d3e5acb5-b2db-4b06-ac84-616e0149b02f" providerId="AD" clId="Web-{7BFCD919-AB3A-5BCB-9298-20DB21845AEF}" dt="2022-11-08T17:24:06.001" v="1816"/>
        <pc:sldMkLst>
          <pc:docMk/>
          <pc:sldMk cId="2533212335" sldId="676"/>
        </pc:sldMkLst>
      </pc:sldChg>
      <pc:sldChg chg="add replId">
        <pc:chgData name="BADHAM, JENNIFER M." userId="S::gtrg45@durham.ac.uk::d3e5acb5-b2db-4b06-ac84-616e0149b02f" providerId="AD" clId="Web-{7BFCD919-AB3A-5BCB-9298-20DB21845AEF}" dt="2022-11-08T17:24:10.032" v="1817"/>
        <pc:sldMkLst>
          <pc:docMk/>
          <pc:sldMk cId="2834843054" sldId="676"/>
        </pc:sldMkLst>
      </pc:sldChg>
      <pc:sldChg chg="modSp add replId">
        <pc:chgData name="BADHAM, JENNIFER M." userId="S::gtrg45@durham.ac.uk::d3e5acb5-b2db-4b06-ac84-616e0149b02f" providerId="AD" clId="Web-{7BFCD919-AB3A-5BCB-9298-20DB21845AEF}" dt="2022-11-08T17:34:40.655" v="1919" actId="20577"/>
        <pc:sldMkLst>
          <pc:docMk/>
          <pc:sldMk cId="3828815477" sldId="677"/>
        </pc:sldMkLst>
        <pc:spChg chg="mod">
          <ac:chgData name="BADHAM, JENNIFER M." userId="S::gtrg45@durham.ac.uk::d3e5acb5-b2db-4b06-ac84-616e0149b02f" providerId="AD" clId="Web-{7BFCD919-AB3A-5BCB-9298-20DB21845AEF}" dt="2022-11-08T17:34:40.655" v="1919" actId="20577"/>
          <ac:spMkLst>
            <pc:docMk/>
            <pc:sldMk cId="3828815477" sldId="677"/>
            <ac:spMk id="3" creationId="{59EEC162-9CEC-4162-A4F1-AE135B3D494A}"/>
          </ac:spMkLst>
        </pc:spChg>
      </pc:sldChg>
      <pc:sldChg chg="new del">
        <pc:chgData name="BADHAM, JENNIFER M." userId="S::gtrg45@durham.ac.uk::d3e5acb5-b2db-4b06-ac84-616e0149b02f" providerId="AD" clId="Web-{7BFCD919-AB3A-5BCB-9298-20DB21845AEF}" dt="2022-11-08T17:43:18.806" v="1929"/>
        <pc:sldMkLst>
          <pc:docMk/>
          <pc:sldMk cId="598870761" sldId="678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259" v="1922"/>
        <pc:sldMkLst>
          <pc:docMk/>
          <pc:sldMk cId="2961297775" sldId="679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602" v="1923"/>
        <pc:sldMkLst>
          <pc:docMk/>
          <pc:sldMk cId="1433596073" sldId="680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712" v="1924"/>
        <pc:sldMkLst>
          <pc:docMk/>
          <pc:sldMk cId="1903207425" sldId="681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821" v="1925"/>
        <pc:sldMkLst>
          <pc:docMk/>
          <pc:sldMk cId="1972536111" sldId="682"/>
        </pc:sldMkLst>
      </pc:sldChg>
      <pc:sldChg chg="add">
        <pc:chgData name="BADHAM, JENNIFER M." userId="S::gtrg45@durham.ac.uk::d3e5acb5-b2db-4b06-ac84-616e0149b02f" providerId="AD" clId="Web-{7BFCD919-AB3A-5BCB-9298-20DB21845AEF}" dt="2022-11-08T17:42:59.993" v="1926"/>
        <pc:sldMkLst>
          <pc:docMk/>
          <pc:sldMk cId="3975633747" sldId="683"/>
        </pc:sldMkLst>
      </pc:sldChg>
      <pc:sldChg chg="add">
        <pc:chgData name="BADHAM, JENNIFER M." userId="S::gtrg45@durham.ac.uk::d3e5acb5-b2db-4b06-ac84-616e0149b02f" providerId="AD" clId="Web-{7BFCD919-AB3A-5BCB-9298-20DB21845AEF}" dt="2022-11-08T17:43:00.087" v="1927"/>
        <pc:sldMkLst>
          <pc:docMk/>
          <pc:sldMk cId="3549697734" sldId="684"/>
        </pc:sldMkLst>
      </pc:sldChg>
      <pc:sldChg chg="add">
        <pc:chgData name="BADHAM, JENNIFER M." userId="S::gtrg45@durham.ac.uk::d3e5acb5-b2db-4b06-ac84-616e0149b02f" providerId="AD" clId="Web-{7BFCD919-AB3A-5BCB-9298-20DB21845AEF}" dt="2022-11-08T17:43:00.321" v="1928"/>
        <pc:sldMkLst>
          <pc:docMk/>
          <pc:sldMk cId="2550342200" sldId="685"/>
        </pc:sldMkLst>
      </pc:sldChg>
      <pc:sldMasterChg chg="add addSldLayout">
        <pc:chgData name="BADHAM, JENNIFER M." userId="S::gtrg45@durham.ac.uk::d3e5acb5-b2db-4b06-ac84-616e0149b02f" providerId="AD" clId="Web-{7BFCD919-AB3A-5BCB-9298-20DB21845AEF}" dt="2022-11-08T17:42:59.259" v="1922"/>
        <pc:sldMasterMkLst>
          <pc:docMk/>
          <pc:sldMasterMk cId="4007090701" sldId="2147484187"/>
        </pc:sldMasterMkLst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378460662" sldId="2147484188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628181409" sldId="2147484189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2368165164" sldId="2147484190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688332141" sldId="2147484191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1473984339" sldId="2147484192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2015673800" sldId="2147484193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7:42:59.259" v="1922"/>
          <pc:sldLayoutMkLst>
            <pc:docMk/>
            <pc:sldMasterMk cId="4007090701" sldId="2147484187"/>
            <pc:sldLayoutMk cId="586335084" sldId="2147484194"/>
          </pc:sldLayoutMkLst>
        </pc:sldLayoutChg>
      </pc:sldMasterChg>
      <pc:sldMasterChg chg="add addSldLayout">
        <pc:chgData name="BADHAM, JENNIFER M." userId="S::gtrg45@durham.ac.uk::d3e5acb5-b2db-4b06-ac84-616e0149b02f" providerId="AD" clId="Web-{7BFCD919-AB3A-5BCB-9298-20DB21845AEF}" dt="2022-11-08T16:31:14.499" v="1228"/>
        <pc:sldMasterMkLst>
          <pc:docMk/>
          <pc:sldMasterMk cId="73427850" sldId="2147484195"/>
        </pc:sldMasterMkLst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928212531" sldId="2147484196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4190855310" sldId="2147484197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546215437" sldId="2147484198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987346061" sldId="2147484199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1156732137" sldId="2147484200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841506543" sldId="2147484201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07423434" sldId="2147484202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3629027026" sldId="2147484203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1181654595" sldId="2147484204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13788537" sldId="2147483665"/>
            <pc:sldLayoutMk cId="1460549552" sldId="2147484206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1596757116" sldId="2147484207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2551417063" sldId="2147484208"/>
          </pc:sldLayoutMkLst>
        </pc:sldLayoutChg>
        <pc:sldLayoutChg chg="add">
          <pc:chgData name="BADHAM, JENNIFER M." userId="S::gtrg45@durham.ac.uk::d3e5acb5-b2db-4b06-ac84-616e0149b02f" providerId="AD" clId="Web-{7BFCD919-AB3A-5BCB-9298-20DB21845AEF}" dt="2022-11-08T16:31:14.499" v="1228"/>
          <pc:sldLayoutMkLst>
            <pc:docMk/>
            <pc:sldMasterMk cId="73427850" sldId="2147484195"/>
            <pc:sldLayoutMk cId="3561306302" sldId="2147484209"/>
          </pc:sldLayoutMkLst>
        </pc:sldLayoutChg>
      </pc:sldMasterChg>
    </pc:docChg>
  </pc:docChgLst>
  <pc:docChgLst>
    <pc:chgData name="BADHAM, JENNIFER M." userId="S::gtrg45@durham.ac.uk::d3e5acb5-b2db-4b06-ac84-616e0149b02f" providerId="AD" clId="Web-{962A5FBE-A8E8-3610-2E1B-A590CFDC8E35}"/>
    <pc:docChg chg="modSld">
      <pc:chgData name="BADHAM, JENNIFER M." userId="S::gtrg45@durham.ac.uk::d3e5acb5-b2db-4b06-ac84-616e0149b02f" providerId="AD" clId="Web-{962A5FBE-A8E8-3610-2E1B-A590CFDC8E35}" dt="2021-12-06T17:26:37.838" v="24" actId="20577"/>
      <pc:docMkLst>
        <pc:docMk/>
      </pc:docMkLst>
      <pc:sldChg chg="modSp">
        <pc:chgData name="BADHAM, JENNIFER M." userId="S::gtrg45@durham.ac.uk::d3e5acb5-b2db-4b06-ac84-616e0149b02f" providerId="AD" clId="Web-{962A5FBE-A8E8-3610-2E1B-A590CFDC8E35}" dt="2021-12-06T17:25:49.337" v="18" actId="20577"/>
        <pc:sldMkLst>
          <pc:docMk/>
          <pc:sldMk cId="1244610734" sldId="408"/>
        </pc:sldMkLst>
        <pc:spChg chg="mod">
          <ac:chgData name="BADHAM, JENNIFER M." userId="S::gtrg45@durham.ac.uk::d3e5acb5-b2db-4b06-ac84-616e0149b02f" providerId="AD" clId="Web-{962A5FBE-A8E8-3610-2E1B-A590CFDC8E35}" dt="2021-12-06T17:25:49.337" v="18" actId="20577"/>
          <ac:spMkLst>
            <pc:docMk/>
            <pc:sldMk cId="1244610734" sldId="408"/>
            <ac:spMk id="4" creationId="{0D3B92D6-CF36-4ED3-9311-C56AC7A4199A}"/>
          </ac:spMkLst>
        </pc:spChg>
      </pc:sldChg>
      <pc:sldChg chg="modSp">
        <pc:chgData name="BADHAM, JENNIFER M." userId="S::gtrg45@durham.ac.uk::d3e5acb5-b2db-4b06-ac84-616e0149b02f" providerId="AD" clId="Web-{962A5FBE-A8E8-3610-2E1B-A590CFDC8E35}" dt="2021-12-06T17:26:37.838" v="24" actId="20577"/>
        <pc:sldMkLst>
          <pc:docMk/>
          <pc:sldMk cId="665436644" sldId="421"/>
        </pc:sldMkLst>
        <pc:spChg chg="mod">
          <ac:chgData name="BADHAM, JENNIFER M." userId="S::gtrg45@durham.ac.uk::d3e5acb5-b2db-4b06-ac84-616e0149b02f" providerId="AD" clId="Web-{962A5FBE-A8E8-3610-2E1B-A590CFDC8E35}" dt="2021-12-06T17:26:37.838" v="24" actId="20577"/>
          <ac:spMkLst>
            <pc:docMk/>
            <pc:sldMk cId="665436644" sldId="421"/>
            <ac:spMk id="2" creationId="{F2BE9DBB-A40A-432E-AC54-CBFA0A593BC3}"/>
          </ac:spMkLst>
        </pc:spChg>
        <pc:spChg chg="mod">
          <ac:chgData name="BADHAM, JENNIFER M." userId="S::gtrg45@durham.ac.uk::d3e5acb5-b2db-4b06-ac84-616e0149b02f" providerId="AD" clId="Web-{962A5FBE-A8E8-3610-2E1B-A590CFDC8E35}" dt="2021-12-06T17:26:24.775" v="22" actId="20577"/>
          <ac:spMkLst>
            <pc:docMk/>
            <pc:sldMk cId="665436644" sldId="421"/>
            <ac:spMk id="6" creationId="{3DFEFF6E-8AFC-4D24-BA17-70A71B15AF20}"/>
          </ac:spMkLst>
        </pc:spChg>
      </pc:sldChg>
    </pc:docChg>
  </pc:docChgLst>
  <pc:docChgLst>
    <pc:chgData name="BADHAM, JENNIFER M." userId="d3e5acb5-b2db-4b06-ac84-616e0149b02f" providerId="ADAL" clId="{C0AA68CE-A22D-4C14-AF42-EA650F398742}"/>
    <pc:docChg chg="addSld delSld modSld sldOrd">
      <pc:chgData name="BADHAM, JENNIFER M." userId="d3e5acb5-b2db-4b06-ac84-616e0149b02f" providerId="ADAL" clId="{C0AA68CE-A22D-4C14-AF42-EA650F398742}" dt="2022-10-27T14:26:51.294" v="55"/>
      <pc:docMkLst>
        <pc:docMk/>
      </pc:docMkLst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926906495" sldId="27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444645426" sldId="279"/>
        </pc:sldMkLst>
      </pc:sldChg>
      <pc:sldChg chg="add ord">
        <pc:chgData name="BADHAM, JENNIFER M." userId="d3e5acb5-b2db-4b06-ac84-616e0149b02f" providerId="ADAL" clId="{C0AA68CE-A22D-4C14-AF42-EA650F398742}" dt="2022-10-27T14:26:51.294" v="55"/>
        <pc:sldMkLst>
          <pc:docMk/>
          <pc:sldMk cId="2253600073" sldId="288"/>
        </pc:sldMkLst>
      </pc:sldChg>
      <pc:sldChg chg="modSp mod">
        <pc:chgData name="BADHAM, JENNIFER M." userId="d3e5acb5-b2db-4b06-ac84-616e0149b02f" providerId="ADAL" clId="{C0AA68CE-A22D-4C14-AF42-EA650F398742}" dt="2022-10-27T14:22:42.417" v="9" actId="20577"/>
        <pc:sldMkLst>
          <pc:docMk/>
          <pc:sldMk cId="3465180654" sldId="538"/>
        </pc:sldMkLst>
        <pc:spChg chg="mod">
          <ac:chgData name="BADHAM, JENNIFER M." userId="d3e5acb5-b2db-4b06-ac84-616e0149b02f" providerId="ADAL" clId="{C0AA68CE-A22D-4C14-AF42-EA650F398742}" dt="2022-10-27T14:22:38.387" v="6" actId="20577"/>
          <ac:spMkLst>
            <pc:docMk/>
            <pc:sldMk cId="3465180654" sldId="538"/>
            <ac:spMk id="2" creationId="{334B0902-5C70-4215-BD50-39C1AB3749E5}"/>
          </ac:spMkLst>
        </pc:spChg>
        <pc:spChg chg="mod">
          <ac:chgData name="BADHAM, JENNIFER M." userId="d3e5acb5-b2db-4b06-ac84-616e0149b02f" providerId="ADAL" clId="{C0AA68CE-A22D-4C14-AF42-EA650F398742}" dt="2022-10-27T14:22:42.417" v="9" actId="20577"/>
          <ac:spMkLst>
            <pc:docMk/>
            <pc:sldMk cId="3465180654" sldId="538"/>
            <ac:spMk id="3" creationId="{7EFED318-5A71-4BC6-8F6E-0743CACDE994}"/>
          </ac:spMkLst>
        </pc:spChg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771500629" sldId="558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507086479" sldId="560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504890979" sldId="56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994555257" sldId="562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33170629" sldId="563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678574031" sldId="57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64370514" sldId="578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68188438" sldId="58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817102806" sldId="583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204355170" sldId="584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901580011" sldId="58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446744995" sldId="586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86820448" sldId="588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523298428" sldId="589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461348761" sldId="590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171308940" sldId="59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1939937589" sldId="595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412661002" sldId="596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64921673" sldId="597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691250700" sldId="598"/>
        </pc:sldMkLst>
      </pc:sldChg>
      <pc:sldChg chg="modSp mod">
        <pc:chgData name="BADHAM, JENNIFER M." userId="d3e5acb5-b2db-4b06-ac84-616e0149b02f" providerId="ADAL" clId="{C0AA68CE-A22D-4C14-AF42-EA650F398742}" dt="2022-10-27T14:23:59.204" v="25" actId="20577"/>
        <pc:sldMkLst>
          <pc:docMk/>
          <pc:sldMk cId="3229172236" sldId="658"/>
        </pc:sldMkLst>
        <pc:spChg chg="mod">
          <ac:chgData name="BADHAM, JENNIFER M." userId="d3e5acb5-b2db-4b06-ac84-616e0149b02f" providerId="ADAL" clId="{C0AA68CE-A22D-4C14-AF42-EA650F398742}" dt="2022-10-27T14:23:59.204" v="25" actId="20577"/>
          <ac:spMkLst>
            <pc:docMk/>
            <pc:sldMk cId="3229172236" sldId="658"/>
            <ac:spMk id="4" creationId="{7995BF06-9E7E-4379-828F-4ACDCAFDB7BC}"/>
          </ac:spMkLst>
        </pc:spChg>
      </pc:sldChg>
      <pc:sldChg chg="new del">
        <pc:chgData name="BADHAM, JENNIFER M." userId="d3e5acb5-b2db-4b06-ac84-616e0149b02f" providerId="ADAL" clId="{C0AA68CE-A22D-4C14-AF42-EA650F398742}" dt="2022-10-27T14:24:41.193" v="27" actId="47"/>
        <pc:sldMkLst>
          <pc:docMk/>
          <pc:sldMk cId="427321459" sldId="661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2234168084" sldId="662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3052731736" sldId="663"/>
        </pc:sldMkLst>
      </pc:sldChg>
      <pc:sldChg chg="add">
        <pc:chgData name="BADHAM, JENNIFER M." userId="d3e5acb5-b2db-4b06-ac84-616e0149b02f" providerId="ADAL" clId="{C0AA68CE-A22D-4C14-AF42-EA650F398742}" dt="2022-10-27T14:24:28.878" v="26"/>
        <pc:sldMkLst>
          <pc:docMk/>
          <pc:sldMk cId="438937804" sldId="664"/>
        </pc:sldMkLst>
      </pc:sldChg>
      <pc:sldChg chg="modSp new mod">
        <pc:chgData name="BADHAM, JENNIFER M." userId="d3e5acb5-b2db-4b06-ac84-616e0149b02f" providerId="ADAL" clId="{C0AA68CE-A22D-4C14-AF42-EA650F398742}" dt="2022-10-27T14:25:14.068" v="53" actId="20577"/>
        <pc:sldMkLst>
          <pc:docMk/>
          <pc:sldMk cId="1817601316" sldId="665"/>
        </pc:sldMkLst>
        <pc:spChg chg="mod">
          <ac:chgData name="BADHAM, JENNIFER M." userId="d3e5acb5-b2db-4b06-ac84-616e0149b02f" providerId="ADAL" clId="{C0AA68CE-A22D-4C14-AF42-EA650F398742}" dt="2022-10-27T14:25:14.068" v="53" actId="20577"/>
          <ac:spMkLst>
            <pc:docMk/>
            <pc:sldMk cId="1817601316" sldId="665"/>
            <ac:spMk id="2" creationId="{BF9128CA-7C45-40A3-B554-CD5B68FA074B}"/>
          </ac:spMkLst>
        </pc:spChg>
      </pc:sldChg>
    </pc:docChg>
  </pc:docChgLst>
  <pc:docChgLst>
    <pc:chgData name="BADHAM, JENNIFER M." userId="d3e5acb5-b2db-4b06-ac84-616e0149b02f" providerId="ADAL" clId="{4E6CE622-1A9C-4EF8-A3EF-33C4CC093326}"/>
    <pc:docChg chg="undo custSel addSld delSld modSld sldOrd modMainMaster">
      <pc:chgData name="BADHAM, JENNIFER M." userId="d3e5acb5-b2db-4b06-ac84-616e0149b02f" providerId="ADAL" clId="{4E6CE622-1A9C-4EF8-A3EF-33C4CC093326}" dt="2022-03-04T02:59:41.304" v="23468" actId="47"/>
      <pc:docMkLst>
        <pc:docMk/>
      </pc:docMkLst>
      <pc:sldChg chg="del">
        <pc:chgData name="BADHAM, JENNIFER M." userId="d3e5acb5-b2db-4b06-ac84-616e0149b02f" providerId="ADAL" clId="{4E6CE622-1A9C-4EF8-A3EF-33C4CC093326}" dt="2022-02-18T02:00:36.957" v="479" actId="47"/>
        <pc:sldMkLst>
          <pc:docMk/>
          <pc:sldMk cId="2218791031" sldId="269"/>
        </pc:sldMkLst>
      </pc:sldChg>
      <pc:sldChg chg="del">
        <pc:chgData name="BADHAM, JENNIFER M." userId="d3e5acb5-b2db-4b06-ac84-616e0149b02f" providerId="ADAL" clId="{4E6CE622-1A9C-4EF8-A3EF-33C4CC093326}" dt="2022-02-18T02:00:35.805" v="478" actId="47"/>
        <pc:sldMkLst>
          <pc:docMk/>
          <pc:sldMk cId="1318218347" sldId="270"/>
        </pc:sldMkLst>
      </pc:sldChg>
      <pc:sldChg chg="del">
        <pc:chgData name="BADHAM, JENNIFER M." userId="d3e5acb5-b2db-4b06-ac84-616e0149b02f" providerId="ADAL" clId="{4E6CE622-1A9C-4EF8-A3EF-33C4CC093326}" dt="2022-02-27T11:32:26.925" v="483" actId="47"/>
        <pc:sldMkLst>
          <pc:docMk/>
          <pc:sldMk cId="1142799640" sldId="292"/>
        </pc:sldMkLst>
      </pc:sldChg>
      <pc:sldChg chg="del">
        <pc:chgData name="BADHAM, JENNIFER M." userId="d3e5acb5-b2db-4b06-ac84-616e0149b02f" providerId="ADAL" clId="{4E6CE622-1A9C-4EF8-A3EF-33C4CC093326}" dt="2022-02-27T11:59:22.030" v="488" actId="47"/>
        <pc:sldMkLst>
          <pc:docMk/>
          <pc:sldMk cId="2592347585" sldId="293"/>
        </pc:sldMkLst>
      </pc:sldChg>
      <pc:sldChg chg="del">
        <pc:chgData name="BADHAM, JENNIFER M." userId="d3e5acb5-b2db-4b06-ac84-616e0149b02f" providerId="ADAL" clId="{4E6CE622-1A9C-4EF8-A3EF-33C4CC093326}" dt="2022-02-27T11:30:20.413" v="482" actId="47"/>
        <pc:sldMkLst>
          <pc:docMk/>
          <pc:sldMk cId="2535515145" sldId="294"/>
        </pc:sldMkLst>
      </pc:sldChg>
      <pc:sldChg chg="modSp del mod">
        <pc:chgData name="BADHAM, JENNIFER M." userId="d3e5acb5-b2db-4b06-ac84-616e0149b02f" providerId="ADAL" clId="{4E6CE622-1A9C-4EF8-A3EF-33C4CC093326}" dt="2022-02-27T14:05:37.939" v="2000" actId="47"/>
        <pc:sldMkLst>
          <pc:docMk/>
          <pc:sldMk cId="2677494927" sldId="324"/>
        </pc:sldMkLst>
        <pc:spChg chg="mod">
          <ac:chgData name="BADHAM, JENNIFER M." userId="d3e5acb5-b2db-4b06-ac84-616e0149b02f" providerId="ADAL" clId="{4E6CE622-1A9C-4EF8-A3EF-33C4CC093326}" dt="2022-02-18T01:56:57.916" v="477" actId="6549"/>
          <ac:spMkLst>
            <pc:docMk/>
            <pc:sldMk cId="2677494927" sldId="324"/>
            <ac:spMk id="9" creationId="{39B8E381-8916-431E-BE7B-36D25E429136}"/>
          </ac:spMkLst>
        </pc:spChg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196803457" sldId="334"/>
        </pc:sldMkLst>
        <pc:spChg chg="mod">
          <ac:chgData name="BADHAM, JENNIFER M." userId="d3e5acb5-b2db-4b06-ac84-616e0149b02f" providerId="ADAL" clId="{4E6CE622-1A9C-4EF8-A3EF-33C4CC093326}" dt="2022-02-27T12:11:24.799" v="1555" actId="20577"/>
          <ac:spMkLst>
            <pc:docMk/>
            <pc:sldMk cId="3196803457" sldId="334"/>
            <ac:spMk id="2" creationId="{334B0902-5C70-4215-BD50-39C1AB3749E5}"/>
          </ac:spMkLst>
        </pc:spChg>
      </pc:sldChg>
      <pc:sldChg chg="ord">
        <pc:chgData name="BADHAM, JENNIFER M." userId="d3e5acb5-b2db-4b06-ac84-616e0149b02f" providerId="ADAL" clId="{4E6CE622-1A9C-4EF8-A3EF-33C4CC093326}" dt="2022-02-28T00:08:18.252" v="9567"/>
        <pc:sldMkLst>
          <pc:docMk/>
          <pc:sldMk cId="317051335" sldId="335"/>
        </pc:sldMkLst>
      </pc:sldChg>
      <pc:sldChg chg="del">
        <pc:chgData name="BADHAM, JENNIFER M." userId="d3e5acb5-b2db-4b06-ac84-616e0149b02f" providerId="ADAL" clId="{4E6CE622-1A9C-4EF8-A3EF-33C4CC093326}" dt="2022-02-28T00:05:26.476" v="9548" actId="47"/>
        <pc:sldMkLst>
          <pc:docMk/>
          <pc:sldMk cId="2360662915" sldId="344"/>
        </pc:sldMkLst>
      </pc:sldChg>
      <pc:sldChg chg="modSp mod ord">
        <pc:chgData name="BADHAM, JENNIFER M." userId="d3e5acb5-b2db-4b06-ac84-616e0149b02f" providerId="ADAL" clId="{4E6CE622-1A9C-4EF8-A3EF-33C4CC093326}" dt="2022-02-28T00:07:43.900" v="9562"/>
        <pc:sldMkLst>
          <pc:docMk/>
          <pc:sldMk cId="2599878280" sldId="359"/>
        </pc:sldMkLst>
        <pc:spChg chg="mod">
          <ac:chgData name="BADHAM, JENNIFER M." userId="d3e5acb5-b2db-4b06-ac84-616e0149b02f" providerId="ADAL" clId="{4E6CE622-1A9C-4EF8-A3EF-33C4CC093326}" dt="2022-02-27T14:35:44.102" v="2921" actId="2"/>
          <ac:spMkLst>
            <pc:docMk/>
            <pc:sldMk cId="2599878280" sldId="359"/>
            <ac:spMk id="9" creationId="{4BD89BEF-268D-4790-9723-68B65C0EDECC}"/>
          </ac:spMkLst>
        </pc:spChg>
      </pc:sldChg>
      <pc:sldChg chg="del">
        <pc:chgData name="BADHAM, JENNIFER M." userId="d3e5acb5-b2db-4b06-ac84-616e0149b02f" providerId="ADAL" clId="{4E6CE622-1A9C-4EF8-A3EF-33C4CC093326}" dt="2022-02-28T00:09:15.155" v="9568" actId="47"/>
        <pc:sldMkLst>
          <pc:docMk/>
          <pc:sldMk cId="4023426009" sldId="397"/>
        </pc:sldMkLst>
      </pc:sldChg>
      <pc:sldChg chg="del">
        <pc:chgData name="BADHAM, JENNIFER M." userId="d3e5acb5-b2db-4b06-ac84-616e0149b02f" providerId="ADAL" clId="{4E6CE622-1A9C-4EF8-A3EF-33C4CC093326}" dt="2022-02-27T11:55:49.587" v="486" actId="47"/>
        <pc:sldMkLst>
          <pc:docMk/>
          <pc:sldMk cId="2747069648" sldId="406"/>
        </pc:sldMkLst>
      </pc:sldChg>
      <pc:sldChg chg="del">
        <pc:chgData name="BADHAM, JENNIFER M." userId="d3e5acb5-b2db-4b06-ac84-616e0149b02f" providerId="ADAL" clId="{4E6CE622-1A9C-4EF8-A3EF-33C4CC093326}" dt="2022-02-18T02:01:25.889" v="480" actId="47"/>
        <pc:sldMkLst>
          <pc:docMk/>
          <pc:sldMk cId="318109589" sldId="413"/>
        </pc:sldMkLst>
      </pc:sldChg>
      <pc:sldChg chg="del">
        <pc:chgData name="BADHAM, JENNIFER M." userId="d3e5acb5-b2db-4b06-ac84-616e0149b02f" providerId="ADAL" clId="{4E6CE622-1A9C-4EF8-A3EF-33C4CC093326}" dt="2022-02-28T00:06:46.635" v="9556" actId="47"/>
        <pc:sldMkLst>
          <pc:docMk/>
          <pc:sldMk cId="2403909880" sldId="417"/>
        </pc:sldMkLst>
      </pc:sldChg>
      <pc:sldChg chg="modSp del mod ord">
        <pc:chgData name="BADHAM, JENNIFER M." userId="d3e5acb5-b2db-4b06-ac84-616e0149b02f" providerId="ADAL" clId="{4E6CE622-1A9C-4EF8-A3EF-33C4CC093326}" dt="2022-02-28T00:43:18.822" v="10752" actId="47"/>
        <pc:sldMkLst>
          <pc:docMk/>
          <pc:sldMk cId="759249442" sldId="418"/>
        </pc:sldMkLst>
        <pc:spChg chg="mod">
          <ac:chgData name="BADHAM, JENNIFER M." userId="d3e5acb5-b2db-4b06-ac84-616e0149b02f" providerId="ADAL" clId="{4E6CE622-1A9C-4EF8-A3EF-33C4CC093326}" dt="2022-02-27T14:35:41.161" v="2920" actId="2"/>
          <ac:spMkLst>
            <pc:docMk/>
            <pc:sldMk cId="759249442" sldId="418"/>
            <ac:spMk id="7" creationId="{29BAD9E3-BACA-4494-A935-138FB0EDB6CA}"/>
          </ac:spMkLst>
        </pc:spChg>
      </pc:sldChg>
      <pc:sldChg chg="del">
        <pc:chgData name="BADHAM, JENNIFER M." userId="d3e5acb5-b2db-4b06-ac84-616e0149b02f" providerId="ADAL" clId="{4E6CE622-1A9C-4EF8-A3EF-33C4CC093326}" dt="2022-02-28T00:05:21.119" v="9547" actId="47"/>
        <pc:sldMkLst>
          <pc:docMk/>
          <pc:sldMk cId="2864208230" sldId="449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2941821808" sldId="469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783600669" sldId="470"/>
        </pc:sldMkLst>
      </pc:sldChg>
      <pc:sldChg chg="del">
        <pc:chgData name="BADHAM, JENNIFER M." userId="d3e5acb5-b2db-4b06-ac84-616e0149b02f" providerId="ADAL" clId="{4E6CE622-1A9C-4EF8-A3EF-33C4CC093326}" dt="2022-02-27T11:32:29.864" v="484" actId="47"/>
        <pc:sldMkLst>
          <pc:docMk/>
          <pc:sldMk cId="928802643" sldId="471"/>
        </pc:sldMkLst>
      </pc:sldChg>
      <pc:sldChg chg="del">
        <pc:chgData name="BADHAM, JENNIFER M." userId="d3e5acb5-b2db-4b06-ac84-616e0149b02f" providerId="ADAL" clId="{4E6CE622-1A9C-4EF8-A3EF-33C4CC093326}" dt="2022-02-27T11:33:15.707" v="485" actId="47"/>
        <pc:sldMkLst>
          <pc:docMk/>
          <pc:sldMk cId="1436112848" sldId="477"/>
        </pc:sldMkLst>
      </pc:sldChg>
      <pc:sldChg chg="del">
        <pc:chgData name="BADHAM, JENNIFER M." userId="d3e5acb5-b2db-4b06-ac84-616e0149b02f" providerId="ADAL" clId="{4E6CE622-1A9C-4EF8-A3EF-33C4CC093326}" dt="2022-02-27T11:59:12.461" v="487" actId="47"/>
        <pc:sldMkLst>
          <pc:docMk/>
          <pc:sldMk cId="709500407" sldId="507"/>
        </pc:sldMkLst>
      </pc:sldChg>
      <pc:sldChg chg="del ord">
        <pc:chgData name="BADHAM, JENNIFER M." userId="d3e5acb5-b2db-4b06-ac84-616e0149b02f" providerId="ADAL" clId="{4E6CE622-1A9C-4EF8-A3EF-33C4CC093326}" dt="2022-03-04T01:59:42.124" v="21221" actId="47"/>
        <pc:sldMkLst>
          <pc:docMk/>
          <pc:sldMk cId="1789284516" sldId="508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123614596" sldId="508"/>
        </pc:sldMkLst>
      </pc:sldChg>
      <pc:sldChg chg="addSp delSp modSp new mod modClrScheme chgLayout">
        <pc:chgData name="BADHAM, JENNIFER M." userId="d3e5acb5-b2db-4b06-ac84-616e0149b02f" providerId="ADAL" clId="{4E6CE622-1A9C-4EF8-A3EF-33C4CC093326}" dt="2022-02-27T12:15:06.348" v="1835" actId="20577"/>
        <pc:sldMkLst>
          <pc:docMk/>
          <pc:sldMk cId="1326152433" sldId="509"/>
        </pc:sldMkLst>
        <pc:spChg chg="del mod ord">
          <ac:chgData name="BADHAM, JENNIFER M." userId="d3e5acb5-b2db-4b06-ac84-616e0149b02f" providerId="ADAL" clId="{4E6CE622-1A9C-4EF8-A3EF-33C4CC093326}" dt="2022-02-27T12:00:39.010" v="490" actId="700"/>
          <ac:spMkLst>
            <pc:docMk/>
            <pc:sldMk cId="1326152433" sldId="509"/>
            <ac:spMk id="2" creationId="{F3C6CE99-D4D4-479A-8ECC-4B3F3E27CE87}"/>
          </ac:spMkLst>
        </pc:spChg>
        <pc:spChg chg="add mod ord">
          <ac:chgData name="BADHAM, JENNIFER M." userId="d3e5acb5-b2db-4b06-ac84-616e0149b02f" providerId="ADAL" clId="{4E6CE622-1A9C-4EF8-A3EF-33C4CC093326}" dt="2022-02-27T12:15:06.348" v="1835" actId="20577"/>
          <ac:spMkLst>
            <pc:docMk/>
            <pc:sldMk cId="1326152433" sldId="509"/>
            <ac:spMk id="3" creationId="{1B75687D-0D15-4F62-A119-BA938D6BE978}"/>
          </ac:spMkLst>
        </pc:spChg>
        <pc:spChg chg="add mod ord">
          <ac:chgData name="BADHAM, JENNIFER M." userId="d3e5acb5-b2db-4b06-ac84-616e0149b02f" providerId="ADAL" clId="{4E6CE622-1A9C-4EF8-A3EF-33C4CC093326}" dt="2022-02-27T12:14:45.886" v="1821" actId="20577"/>
          <ac:spMkLst>
            <pc:docMk/>
            <pc:sldMk cId="1326152433" sldId="509"/>
            <ac:spMk id="4" creationId="{7F409565-1FEB-4071-807C-75968D2DBF1F}"/>
          </ac:spMkLst>
        </pc:spChg>
      </pc:sldChg>
      <pc:sldChg chg="del">
        <pc:chgData name="BADHAM, JENNIFER M." userId="d3e5acb5-b2db-4b06-ac84-616e0149b02f" providerId="ADAL" clId="{4E6CE622-1A9C-4EF8-A3EF-33C4CC093326}" dt="2022-02-18T02:02:32.793" v="481" actId="2696"/>
        <pc:sldMkLst>
          <pc:docMk/>
          <pc:sldMk cId="3908985697" sldId="509"/>
        </pc:sldMkLst>
      </pc:sldChg>
      <pc:sldChg chg="del">
        <pc:chgData name="BADHAM, JENNIFER M." userId="d3e5acb5-b2db-4b06-ac84-616e0149b02f" providerId="ADAL" clId="{4E6CE622-1A9C-4EF8-A3EF-33C4CC093326}" dt="2022-02-18T02:02:32.793" v="481" actId="2696"/>
        <pc:sldMkLst>
          <pc:docMk/>
          <pc:sldMk cId="1801387606" sldId="510"/>
        </pc:sldMkLst>
      </pc:sldChg>
      <pc:sldChg chg="addSp delSp modSp new del mod modClrScheme chgLayout">
        <pc:chgData name="BADHAM, JENNIFER M." userId="d3e5acb5-b2db-4b06-ac84-616e0149b02f" providerId="ADAL" clId="{4E6CE622-1A9C-4EF8-A3EF-33C4CC093326}" dt="2022-02-28T00:07:48.682" v="9563" actId="47"/>
        <pc:sldMkLst>
          <pc:docMk/>
          <pc:sldMk cId="2268223447" sldId="510"/>
        </pc:sldMkLst>
        <pc:spChg chg="del mod ord">
          <ac:chgData name="BADHAM, JENNIFER M." userId="d3e5acb5-b2db-4b06-ac84-616e0149b02f" providerId="ADAL" clId="{4E6CE622-1A9C-4EF8-A3EF-33C4CC093326}" dt="2022-02-27T12:00:53.338" v="498" actId="700"/>
          <ac:spMkLst>
            <pc:docMk/>
            <pc:sldMk cId="2268223447" sldId="510"/>
            <ac:spMk id="2" creationId="{89DCD8E2-7E5C-48F4-9A9B-A63A65687B02}"/>
          </ac:spMkLst>
        </pc:spChg>
        <pc:spChg chg="add mod ord">
          <ac:chgData name="BADHAM, JENNIFER M." userId="d3e5acb5-b2db-4b06-ac84-616e0149b02f" providerId="ADAL" clId="{4E6CE622-1A9C-4EF8-A3EF-33C4CC093326}" dt="2022-02-27T12:01:08.902" v="522" actId="20577"/>
          <ac:spMkLst>
            <pc:docMk/>
            <pc:sldMk cId="2268223447" sldId="510"/>
            <ac:spMk id="3" creationId="{C6EABC14-730F-4792-87CE-7C8C35740341}"/>
          </ac:spMkLst>
        </pc:spChg>
      </pc:sldChg>
      <pc:sldChg chg="addSp delSp modSp new mod modClrScheme chgLayout">
        <pc:chgData name="BADHAM, JENNIFER M." userId="d3e5acb5-b2db-4b06-ac84-616e0149b02f" providerId="ADAL" clId="{4E6CE622-1A9C-4EF8-A3EF-33C4CC093326}" dt="2022-02-27T12:03:03.239" v="758" actId="20577"/>
        <pc:sldMkLst>
          <pc:docMk/>
          <pc:sldMk cId="1994001730" sldId="511"/>
        </pc:sldMkLst>
        <pc:spChg chg="del mod ord">
          <ac:chgData name="BADHAM, JENNIFER M." userId="d3e5acb5-b2db-4b06-ac84-616e0149b02f" providerId="ADAL" clId="{4E6CE622-1A9C-4EF8-A3EF-33C4CC093326}" dt="2022-02-27T12:01:29.938" v="524" actId="700"/>
          <ac:spMkLst>
            <pc:docMk/>
            <pc:sldMk cId="1994001730" sldId="511"/>
            <ac:spMk id="2" creationId="{DF0D85E9-35D8-424C-99EB-FB5FAF650D87}"/>
          </ac:spMkLst>
        </pc:spChg>
        <pc:spChg chg="add mod ord">
          <ac:chgData name="BADHAM, JENNIFER M." userId="d3e5acb5-b2db-4b06-ac84-616e0149b02f" providerId="ADAL" clId="{4E6CE622-1A9C-4EF8-A3EF-33C4CC093326}" dt="2022-02-27T12:03:03.239" v="758" actId="20577"/>
          <ac:spMkLst>
            <pc:docMk/>
            <pc:sldMk cId="1994001730" sldId="511"/>
            <ac:spMk id="3" creationId="{B478B29A-E4EA-46CB-B5A7-1CCC6EB97496}"/>
          </ac:spMkLst>
        </pc:spChg>
        <pc:spChg chg="add mod ord">
          <ac:chgData name="BADHAM, JENNIFER M." userId="d3e5acb5-b2db-4b06-ac84-616e0149b02f" providerId="ADAL" clId="{4E6CE622-1A9C-4EF8-A3EF-33C4CC093326}" dt="2022-02-27T12:02:47.035" v="752" actId="20577"/>
          <ac:spMkLst>
            <pc:docMk/>
            <pc:sldMk cId="1994001730" sldId="511"/>
            <ac:spMk id="4" creationId="{5A2662EC-4B02-4829-81D8-11BDB9B70AFC}"/>
          </ac:spMkLst>
        </pc:sp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2223835488" sldId="511"/>
        </pc:sldMkLst>
      </pc:sldChg>
      <pc:sldChg chg="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515346177" sldId="512"/>
        </pc:sldMkLst>
        <pc:spChg chg="mod">
          <ac:chgData name="BADHAM, JENNIFER M." userId="d3e5acb5-b2db-4b06-ac84-616e0149b02f" providerId="ADAL" clId="{4E6CE622-1A9C-4EF8-A3EF-33C4CC093326}" dt="2022-02-17T22:22:28.527" v="281" actId="20577"/>
          <ac:spMkLst>
            <pc:docMk/>
            <pc:sldMk cId="1515346177" sldId="512"/>
            <ac:spMk id="2" creationId="{22610EAE-B471-4EBA-9FDA-62534BDD390E}"/>
          </ac:spMkLst>
        </pc:spChg>
      </pc:sldChg>
      <pc:sldChg chg="addSp delSp modSp new mod">
        <pc:chgData name="BADHAM, JENNIFER M." userId="d3e5acb5-b2db-4b06-ac84-616e0149b02f" providerId="ADAL" clId="{4E6CE622-1A9C-4EF8-A3EF-33C4CC093326}" dt="2022-02-27T12:05:21.663" v="1146" actId="20577"/>
        <pc:sldMkLst>
          <pc:docMk/>
          <pc:sldMk cId="3894950634" sldId="512"/>
        </pc:sldMkLst>
        <pc:spChg chg="mod">
          <ac:chgData name="BADHAM, JENNIFER M." userId="d3e5acb5-b2db-4b06-ac84-616e0149b02f" providerId="ADAL" clId="{4E6CE622-1A9C-4EF8-A3EF-33C4CC093326}" dt="2022-02-27T12:04:14.145" v="928"/>
          <ac:spMkLst>
            <pc:docMk/>
            <pc:sldMk cId="3894950634" sldId="512"/>
            <ac:spMk id="2" creationId="{5F19449E-9706-4FA2-9ECE-D14DAF06E5C6}"/>
          </ac:spMkLst>
        </pc:spChg>
        <pc:spChg chg="mod">
          <ac:chgData name="BADHAM, JENNIFER M." userId="d3e5acb5-b2db-4b06-ac84-616e0149b02f" providerId="ADAL" clId="{4E6CE622-1A9C-4EF8-A3EF-33C4CC093326}" dt="2022-02-27T12:05:21.663" v="1146" actId="20577"/>
          <ac:spMkLst>
            <pc:docMk/>
            <pc:sldMk cId="3894950634" sldId="512"/>
            <ac:spMk id="3" creationId="{79146DC7-C838-4854-858A-C8EA677948B4}"/>
          </ac:spMkLst>
        </pc:spChg>
        <pc:spChg chg="add del mod">
          <ac:chgData name="BADHAM, JENNIFER M." userId="d3e5acb5-b2db-4b06-ac84-616e0149b02f" providerId="ADAL" clId="{4E6CE622-1A9C-4EF8-A3EF-33C4CC093326}" dt="2022-02-27T12:04:05.324" v="925"/>
          <ac:spMkLst>
            <pc:docMk/>
            <pc:sldMk cId="3894950634" sldId="512"/>
            <ac:spMk id="4" creationId="{0FF9A995-C5F2-4E6B-B7C1-890B0894F01B}"/>
          </ac:spMkLst>
        </pc:spChg>
        <pc:spChg chg="add del mod">
          <ac:chgData name="BADHAM, JENNIFER M." userId="d3e5acb5-b2db-4b06-ac84-616e0149b02f" providerId="ADAL" clId="{4E6CE622-1A9C-4EF8-A3EF-33C4CC093326}" dt="2022-02-27T12:04:05.324" v="925"/>
          <ac:spMkLst>
            <pc:docMk/>
            <pc:sldMk cId="3894950634" sldId="512"/>
            <ac:spMk id="5" creationId="{A8A21810-D9F4-4AE7-9F27-BA839B47A021}"/>
          </ac:spMkLst>
        </pc:spChg>
        <pc:spChg chg="add del mod">
          <ac:chgData name="BADHAM, JENNIFER M." userId="d3e5acb5-b2db-4b06-ac84-616e0149b02f" providerId="ADAL" clId="{4E6CE622-1A9C-4EF8-A3EF-33C4CC093326}" dt="2022-02-27T12:04:14.145" v="928"/>
          <ac:spMkLst>
            <pc:docMk/>
            <pc:sldMk cId="3894950634" sldId="512"/>
            <ac:spMk id="6" creationId="{2684692F-66A0-4906-A01D-B75513F03743}"/>
          </ac:spMkLst>
        </pc:spChg>
        <pc:spChg chg="add del mod">
          <ac:chgData name="BADHAM, JENNIFER M." userId="d3e5acb5-b2db-4b06-ac84-616e0149b02f" providerId="ADAL" clId="{4E6CE622-1A9C-4EF8-A3EF-33C4CC093326}" dt="2022-02-27T12:04:14.145" v="928"/>
          <ac:spMkLst>
            <pc:docMk/>
            <pc:sldMk cId="3894950634" sldId="512"/>
            <ac:spMk id="7" creationId="{D7E2F2CB-15D0-45AF-9B95-D793BF84C9A8}"/>
          </ac:spMkLst>
        </pc:spChg>
      </pc:sldChg>
      <pc:sldChg chg="addSp 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358008726" sldId="513"/>
        </pc:sldMkLst>
        <pc:spChg chg="mod">
          <ac:chgData name="BADHAM, JENNIFER M." userId="d3e5acb5-b2db-4b06-ac84-616e0149b02f" providerId="ADAL" clId="{4E6CE622-1A9C-4EF8-A3EF-33C4CC093326}" dt="2022-02-17T22:27:39.698" v="292" actId="1076"/>
          <ac:spMkLst>
            <pc:docMk/>
            <pc:sldMk cId="1358008726" sldId="513"/>
            <ac:spMk id="4" creationId="{932D525B-25F0-429A-BDB2-836352A4C9D5}"/>
          </ac:spMkLst>
        </pc:spChg>
        <pc:spChg chg="mod">
          <ac:chgData name="BADHAM, JENNIFER M." userId="d3e5acb5-b2db-4b06-ac84-616e0149b02f" providerId="ADAL" clId="{4E6CE622-1A9C-4EF8-A3EF-33C4CC093326}" dt="2022-02-17T22:27:47.969" v="293" actId="1076"/>
          <ac:spMkLst>
            <pc:docMk/>
            <pc:sldMk cId="1358008726" sldId="513"/>
            <ac:spMk id="5" creationId="{41694EC2-4985-4C33-B644-D6C2C4211987}"/>
          </ac:spMkLst>
        </pc:spChg>
        <pc:spChg chg="mod">
          <ac:chgData name="BADHAM, JENNIFER M." userId="d3e5acb5-b2db-4b06-ac84-616e0149b02f" providerId="ADAL" clId="{4E6CE622-1A9C-4EF8-A3EF-33C4CC093326}" dt="2022-02-17T22:30:21.541" v="296" actId="1076"/>
          <ac:spMkLst>
            <pc:docMk/>
            <pc:sldMk cId="1358008726" sldId="513"/>
            <ac:spMk id="6" creationId="{59D7602E-0EC0-4620-B76E-1EEDA73E0E90}"/>
          </ac:spMkLst>
        </pc:spChg>
        <pc:picChg chg="mod">
          <ac:chgData name="BADHAM, JENNIFER M." userId="d3e5acb5-b2db-4b06-ac84-616e0149b02f" providerId="ADAL" clId="{4E6CE622-1A9C-4EF8-A3EF-33C4CC093326}" dt="2022-02-17T22:23:20.193" v="282" actId="14100"/>
          <ac:picMkLst>
            <pc:docMk/>
            <pc:sldMk cId="1358008726" sldId="513"/>
            <ac:picMk id="3" creationId="{A79A0274-2B79-4FBD-B814-2125A27EAFED}"/>
          </ac:picMkLst>
        </pc:picChg>
        <pc:picChg chg="add mod ord">
          <ac:chgData name="BADHAM, JENNIFER M." userId="d3e5acb5-b2db-4b06-ac84-616e0149b02f" providerId="ADAL" clId="{4E6CE622-1A9C-4EF8-A3EF-33C4CC093326}" dt="2022-02-17T22:26:41.782" v="288" actId="167"/>
          <ac:picMkLst>
            <pc:docMk/>
            <pc:sldMk cId="1358008726" sldId="513"/>
            <ac:picMk id="8" creationId="{53135A8B-E2B5-4E79-AF28-28A81ADFC59C}"/>
          </ac:picMkLst>
        </pc:picChg>
      </pc:sldChg>
      <pc:sldChg chg="modSp new mod">
        <pc:chgData name="BADHAM, JENNIFER M." userId="d3e5acb5-b2db-4b06-ac84-616e0149b02f" providerId="ADAL" clId="{4E6CE622-1A9C-4EF8-A3EF-33C4CC093326}" dt="2022-02-27T12:08:02.068" v="1539" actId="20577"/>
        <pc:sldMkLst>
          <pc:docMk/>
          <pc:sldMk cId="2125776340" sldId="513"/>
        </pc:sldMkLst>
        <pc:spChg chg="mod">
          <ac:chgData name="BADHAM, JENNIFER M." userId="d3e5acb5-b2db-4b06-ac84-616e0149b02f" providerId="ADAL" clId="{4E6CE622-1A9C-4EF8-A3EF-33C4CC093326}" dt="2022-02-27T12:05:40.459" v="1209" actId="20577"/>
          <ac:spMkLst>
            <pc:docMk/>
            <pc:sldMk cId="2125776340" sldId="513"/>
            <ac:spMk id="2" creationId="{0FF4401D-F0E5-4E5D-AF20-78CFEAD41B18}"/>
          </ac:spMkLst>
        </pc:spChg>
        <pc:spChg chg="mod">
          <ac:chgData name="BADHAM, JENNIFER M." userId="d3e5acb5-b2db-4b06-ac84-616e0149b02f" providerId="ADAL" clId="{4E6CE622-1A9C-4EF8-A3EF-33C4CC093326}" dt="2022-02-27T12:08:02.068" v="1539" actId="20577"/>
          <ac:spMkLst>
            <pc:docMk/>
            <pc:sldMk cId="2125776340" sldId="513"/>
            <ac:spMk id="3" creationId="{5F215031-92C6-4F71-85E7-45C5CA3A0B4C}"/>
          </ac:spMkLst>
        </pc:sp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588393886" sldId="514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2195666138" sldId="515"/>
        </pc:sldMkLst>
      </pc:sldChg>
      <pc:sldChg chg="addSp 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35623272" sldId="516"/>
        </pc:sldMkLst>
        <pc:spChg chg="add mod">
          <ac:chgData name="BADHAM, JENNIFER M." userId="d3e5acb5-b2db-4b06-ac84-616e0149b02f" providerId="ADAL" clId="{4E6CE622-1A9C-4EF8-A3EF-33C4CC093326}" dt="2022-02-17T22:39:37.565" v="319"/>
          <ac:spMkLst>
            <pc:docMk/>
            <pc:sldMk cId="335623272" sldId="516"/>
            <ac:spMk id="7" creationId="{502E8900-52FA-4849-8ED4-26AD4B7F8394}"/>
          </ac:spMkLst>
        </pc:spChg>
        <pc:picChg chg="add mod">
          <ac:chgData name="BADHAM, JENNIFER M." userId="d3e5acb5-b2db-4b06-ac84-616e0149b02f" providerId="ADAL" clId="{4E6CE622-1A9C-4EF8-A3EF-33C4CC093326}" dt="2022-02-17T22:37:54.728" v="303" actId="1076"/>
          <ac:picMkLst>
            <pc:docMk/>
            <pc:sldMk cId="335623272" sldId="516"/>
            <ac:picMk id="5" creationId="{A7968623-9440-4D25-8C2B-F3D0E3405F87}"/>
          </ac:picMkLst>
        </pc:pic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213194436" sldId="517"/>
        </pc:sldMkLst>
      </pc:sldChg>
      <pc:sldChg chg="add del or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587025429" sldId="518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845803118" sldId="518"/>
        </pc:sldMkLst>
      </pc:sldChg>
      <pc:sldChg chg="addSp delSp 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520930108" sldId="519"/>
        </pc:sldMkLst>
        <pc:spChg chg="add mod">
          <ac:chgData name="BADHAM, JENNIFER M." userId="d3e5acb5-b2db-4b06-ac84-616e0149b02f" providerId="ADAL" clId="{4E6CE622-1A9C-4EF8-A3EF-33C4CC093326}" dt="2022-02-17T22:51:16.999" v="471" actId="313"/>
          <ac:spMkLst>
            <pc:docMk/>
            <pc:sldMk cId="1520930108" sldId="519"/>
            <ac:spMk id="9" creationId="{BD314841-ED0F-4B5F-BD93-41CADCA5B158}"/>
          </ac:spMkLst>
        </pc:spChg>
        <pc:picChg chg="add del mod">
          <ac:chgData name="BADHAM, JENNIFER M." userId="d3e5acb5-b2db-4b06-ac84-616e0149b02f" providerId="ADAL" clId="{4E6CE622-1A9C-4EF8-A3EF-33C4CC093326}" dt="2022-02-17T22:46:13.646" v="325" actId="478"/>
          <ac:picMkLst>
            <pc:docMk/>
            <pc:sldMk cId="1520930108" sldId="519"/>
            <ac:picMk id="4" creationId="{4617CC34-629C-4539-A4C3-BBF39D9F36B7}"/>
          </ac:picMkLst>
        </pc:picChg>
        <pc:picChg chg="add mod">
          <ac:chgData name="BADHAM, JENNIFER M." userId="d3e5acb5-b2db-4b06-ac84-616e0149b02f" providerId="ADAL" clId="{4E6CE622-1A9C-4EF8-A3EF-33C4CC093326}" dt="2022-02-17T22:47:04.525" v="330" actId="1076"/>
          <ac:picMkLst>
            <pc:docMk/>
            <pc:sldMk cId="1520930108" sldId="519"/>
            <ac:picMk id="6" creationId="{4A67CE43-E11B-4D51-B1E7-26EFAC4E2227}"/>
          </ac:picMkLst>
        </pc:picChg>
        <pc:picChg chg="add mod">
          <ac:chgData name="BADHAM, JENNIFER M." userId="d3e5acb5-b2db-4b06-ac84-616e0149b02f" providerId="ADAL" clId="{4E6CE622-1A9C-4EF8-A3EF-33C4CC093326}" dt="2022-02-17T22:47:46.309" v="336" actId="1076"/>
          <ac:picMkLst>
            <pc:docMk/>
            <pc:sldMk cId="1520930108" sldId="519"/>
            <ac:picMk id="8" creationId="{AC82D4F2-DF9A-4C04-9F31-BEF48A57A42D}"/>
          </ac:picMkLst>
        </pc:picChg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727032030" sldId="520"/>
        </pc:sldMkLst>
      </pc:sldChg>
      <pc:sldChg chg="addSp modSp add del mod modAnim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2078195344" sldId="520"/>
        </pc:sldMkLst>
        <pc:spChg chg="mod">
          <ac:chgData name="BADHAM, JENNIFER M." userId="d3e5acb5-b2db-4b06-ac84-616e0149b02f" providerId="ADAL" clId="{4E6CE622-1A9C-4EF8-A3EF-33C4CC093326}" dt="2022-02-27T14:11:52.244" v="2691" actId="6549"/>
          <ac:spMkLst>
            <pc:docMk/>
            <pc:sldMk cId="2078195344" sldId="520"/>
            <ac:spMk id="2" creationId="{3BE7CF3D-1ECA-4E5A-AB00-8C5EC5F68F43}"/>
          </ac:spMkLst>
        </pc:spChg>
        <pc:spChg chg="mod">
          <ac:chgData name="BADHAM, JENNIFER M." userId="d3e5acb5-b2db-4b06-ac84-616e0149b02f" providerId="ADAL" clId="{4E6CE622-1A9C-4EF8-A3EF-33C4CC093326}" dt="2022-02-27T15:19:11.582" v="3018" actId="14100"/>
          <ac:spMkLst>
            <pc:docMk/>
            <pc:sldMk cId="2078195344" sldId="520"/>
            <ac:spMk id="4" creationId="{C3F5F8B4-E513-41C5-942C-8CF75E1AFCBA}"/>
          </ac:spMkLst>
        </pc:spChg>
        <pc:spChg chg="add mod">
          <ac:chgData name="BADHAM, JENNIFER M." userId="d3e5acb5-b2db-4b06-ac84-616e0149b02f" providerId="ADAL" clId="{4E6CE622-1A9C-4EF8-A3EF-33C4CC093326}" dt="2022-02-27T15:20:50.228" v="3039" actId="13822"/>
          <ac:spMkLst>
            <pc:docMk/>
            <pc:sldMk cId="2078195344" sldId="520"/>
            <ac:spMk id="5" creationId="{2611FB65-A56A-40BA-B381-A70F034F7703}"/>
          </ac:spMkLst>
        </pc:spChg>
        <pc:picChg chg="mod">
          <ac:chgData name="BADHAM, JENNIFER M." userId="d3e5acb5-b2db-4b06-ac84-616e0149b02f" providerId="ADAL" clId="{4E6CE622-1A9C-4EF8-A3EF-33C4CC093326}" dt="2022-02-27T15:19:03.150" v="3016" actId="1076"/>
          <ac:picMkLst>
            <pc:docMk/>
            <pc:sldMk cId="2078195344" sldId="520"/>
            <ac:picMk id="3" creationId="{091B44B9-5F40-4770-8EF2-C874A8FE6BEB}"/>
          </ac:picMkLst>
        </pc:picChg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102640159" sldId="521"/>
        </pc:sldMkLst>
        <pc:spChg chg="mod">
          <ac:chgData name="BADHAM, JENNIFER M." userId="d3e5acb5-b2db-4b06-ac84-616e0149b02f" providerId="ADAL" clId="{4E6CE622-1A9C-4EF8-A3EF-33C4CC093326}" dt="2022-02-27T14:11:19.729" v="2540" actId="20577"/>
          <ac:spMkLst>
            <pc:docMk/>
            <pc:sldMk cId="1102640159" sldId="521"/>
            <ac:spMk id="2" creationId="{469E4E4B-3A83-49FB-A275-27B90E714682}"/>
          </ac:spMkLst>
        </pc:spChg>
      </pc:sldChg>
      <pc:sldChg chg="modSp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271295591" sldId="521"/>
        </pc:sldMkLst>
        <pc:spChg chg="mod">
          <ac:chgData name="BADHAM, JENNIFER M." userId="d3e5acb5-b2db-4b06-ac84-616e0149b02f" providerId="ADAL" clId="{4E6CE622-1A9C-4EF8-A3EF-33C4CC093326}" dt="2022-02-17T22:53:15.319" v="473" actId="15"/>
          <ac:spMkLst>
            <pc:docMk/>
            <pc:sldMk cId="1271295591" sldId="521"/>
            <ac:spMk id="6" creationId="{7874350E-16CA-4FF0-AF0A-050C74273BF7}"/>
          </ac:spMkLst>
        </pc:spChg>
        <pc:spChg chg="mod">
          <ac:chgData name="BADHAM, JENNIFER M." userId="d3e5acb5-b2db-4b06-ac84-616e0149b02f" providerId="ADAL" clId="{4E6CE622-1A9C-4EF8-A3EF-33C4CC093326}" dt="2022-02-17T22:53:36.392" v="475" actId="1076"/>
          <ac:spMkLst>
            <pc:docMk/>
            <pc:sldMk cId="1271295591" sldId="521"/>
            <ac:spMk id="8" creationId="{449F8E2D-3682-46B8-8189-548C9238F2AD}"/>
          </ac:spMkLst>
        </pc:spChg>
        <pc:picChg chg="mod">
          <ac:chgData name="BADHAM, JENNIFER M." userId="d3e5acb5-b2db-4b06-ac84-616e0149b02f" providerId="ADAL" clId="{4E6CE622-1A9C-4EF8-A3EF-33C4CC093326}" dt="2022-02-17T22:53:30.808" v="474" actId="14100"/>
          <ac:picMkLst>
            <pc:docMk/>
            <pc:sldMk cId="1271295591" sldId="521"/>
            <ac:picMk id="7" creationId="{B2319052-838D-4CF2-86B3-73B3211718AC}"/>
          </ac:picMkLst>
        </pc:picChg>
      </pc:sldChg>
      <pc:sldChg chg="add del">
        <pc:chgData name="BADHAM, JENNIFER M." userId="d3e5acb5-b2db-4b06-ac84-616e0149b02f" providerId="ADAL" clId="{4E6CE622-1A9C-4EF8-A3EF-33C4CC093326}" dt="2022-02-27T14:06:13.651" v="2001" actId="47"/>
        <pc:sldMkLst>
          <pc:docMk/>
          <pc:sldMk cId="137519033" sldId="522"/>
        </pc:sldMkLst>
      </pc:sldChg>
      <pc:sldChg chg="del">
        <pc:chgData name="BADHAM, JENNIFER M." userId="d3e5acb5-b2db-4b06-ac84-616e0149b02f" providerId="ADAL" clId="{4E6CE622-1A9C-4EF8-A3EF-33C4CC093326}" dt="2022-02-18T01:42:49.824" v="476" actId="47"/>
        <pc:sldMkLst>
          <pc:docMk/>
          <pc:sldMk cId="3967931180" sldId="522"/>
        </pc:sldMkLst>
      </pc:sldChg>
      <pc:sldChg chg="addSp modSp new del mod">
        <pc:chgData name="BADHAM, JENNIFER M." userId="d3e5acb5-b2db-4b06-ac84-616e0149b02f" providerId="ADAL" clId="{4E6CE622-1A9C-4EF8-A3EF-33C4CC093326}" dt="2022-02-18T01:42:49.824" v="476" actId="47"/>
        <pc:sldMkLst>
          <pc:docMk/>
          <pc:sldMk cId="1364454519" sldId="523"/>
        </pc:sldMkLst>
        <pc:spChg chg="mod">
          <ac:chgData name="BADHAM, JENNIFER M." userId="d3e5acb5-b2db-4b06-ac84-616e0149b02f" providerId="ADAL" clId="{4E6CE622-1A9C-4EF8-A3EF-33C4CC093326}" dt="2022-02-17T22:22:06.094" v="185" actId="20577"/>
          <ac:spMkLst>
            <pc:docMk/>
            <pc:sldMk cId="1364454519" sldId="523"/>
            <ac:spMk id="2" creationId="{508A6D49-BA52-4F6F-8160-950544BE801E}"/>
          </ac:spMkLst>
        </pc:spChg>
        <pc:spChg chg="add mod">
          <ac:chgData name="BADHAM, JENNIFER M." userId="d3e5acb5-b2db-4b06-ac84-616e0149b02f" providerId="ADAL" clId="{4E6CE622-1A9C-4EF8-A3EF-33C4CC093326}" dt="2022-02-17T22:30:44.494" v="298" actId="1076"/>
          <ac:spMkLst>
            <pc:docMk/>
            <pc:sldMk cId="1364454519" sldId="523"/>
            <ac:spMk id="3" creationId="{007056CC-601A-4B2A-8860-A7EA67532674}"/>
          </ac:spMkLst>
        </pc:spChg>
        <pc:spChg chg="add mod">
          <ac:chgData name="BADHAM, JENNIFER M." userId="d3e5acb5-b2db-4b06-ac84-616e0149b02f" providerId="ADAL" clId="{4E6CE622-1A9C-4EF8-A3EF-33C4CC093326}" dt="2022-02-17T22:30:44.494" v="298" actId="1076"/>
          <ac:spMkLst>
            <pc:docMk/>
            <pc:sldMk cId="1364454519" sldId="523"/>
            <ac:spMk id="5" creationId="{175AA9B0-9E6D-4853-93BC-D165073F8416}"/>
          </ac:spMkLst>
        </pc:spChg>
        <pc:grpChg chg="add mod">
          <ac:chgData name="BADHAM, JENNIFER M." userId="d3e5acb5-b2db-4b06-ac84-616e0149b02f" providerId="ADAL" clId="{4E6CE622-1A9C-4EF8-A3EF-33C4CC093326}" dt="2022-02-17T22:30:44.494" v="298" actId="1076"/>
          <ac:grpSpMkLst>
            <pc:docMk/>
            <pc:sldMk cId="1364454519" sldId="523"/>
            <ac:grpSpMk id="4" creationId="{84DB6E6C-38BE-4452-B4E8-8ABC77A33B58}"/>
          </ac:grpSpMkLst>
        </pc:grpChg>
        <pc:picChg chg="add mod">
          <ac:chgData name="BADHAM, JENNIFER M." userId="d3e5acb5-b2db-4b06-ac84-616e0149b02f" providerId="ADAL" clId="{4E6CE622-1A9C-4EF8-A3EF-33C4CC093326}" dt="2022-02-17T22:30:44.494" v="298" actId="1076"/>
          <ac:picMkLst>
            <pc:docMk/>
            <pc:sldMk cId="1364454519" sldId="523"/>
            <ac:picMk id="1026" creationId="{9520776F-CFAD-4540-BBB2-06F7074ED9E0}"/>
          </ac:picMkLst>
        </pc:picChg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413734504" sldId="523"/>
        </pc:sldMkLst>
        <pc:spChg chg="mod">
          <ac:chgData name="BADHAM, JENNIFER M." userId="d3e5acb5-b2db-4b06-ac84-616e0149b02f" providerId="ADAL" clId="{4E6CE622-1A9C-4EF8-A3EF-33C4CC093326}" dt="2022-02-27T14:39:42.743" v="2938" actId="122"/>
          <ac:spMkLst>
            <pc:docMk/>
            <pc:sldMk cId="3413734504" sldId="523"/>
            <ac:spMk id="4" creationId="{2CBA89AC-9CB1-4412-8E1E-00E96A962865}"/>
          </ac:spMkLst>
        </pc:spChg>
      </pc:sldChg>
      <pc:sldChg chg="add del">
        <pc:chgData name="BADHAM, JENNIFER M." userId="d3e5acb5-b2db-4b06-ac84-616e0149b02f" providerId="ADAL" clId="{4E6CE622-1A9C-4EF8-A3EF-33C4CC093326}" dt="2022-02-28T00:06:34.391" v="9554" actId="47"/>
        <pc:sldMkLst>
          <pc:docMk/>
          <pc:sldMk cId="2204094286" sldId="524"/>
        </pc:sldMkLst>
      </pc:sldChg>
      <pc:sldChg chg="addSp delSp modSp add mod ord">
        <pc:chgData name="BADHAM, JENNIFER M." userId="d3e5acb5-b2db-4b06-ac84-616e0149b02f" providerId="ADAL" clId="{4E6CE622-1A9C-4EF8-A3EF-33C4CC093326}" dt="2022-02-28T12:25:14.115" v="11651" actId="478"/>
        <pc:sldMkLst>
          <pc:docMk/>
          <pc:sldMk cId="1888186775" sldId="525"/>
        </pc:sldMkLst>
        <pc:spChg chg="mod">
          <ac:chgData name="BADHAM, JENNIFER M." userId="d3e5acb5-b2db-4b06-ac84-616e0149b02f" providerId="ADAL" clId="{4E6CE622-1A9C-4EF8-A3EF-33C4CC093326}" dt="2022-02-28T12:23:34.940" v="11635" actId="20577"/>
          <ac:spMkLst>
            <pc:docMk/>
            <pc:sldMk cId="1888186775" sldId="525"/>
            <ac:spMk id="2" creationId="{DDD218B1-B39C-434A-879E-113458491A2C}"/>
          </ac:spMkLst>
        </pc:spChg>
        <pc:picChg chg="add del mod">
          <ac:chgData name="BADHAM, JENNIFER M." userId="d3e5acb5-b2db-4b06-ac84-616e0149b02f" providerId="ADAL" clId="{4E6CE622-1A9C-4EF8-A3EF-33C4CC093326}" dt="2022-02-28T12:25:14.115" v="11651" actId="478"/>
          <ac:picMkLst>
            <pc:docMk/>
            <pc:sldMk cId="1888186775" sldId="525"/>
            <ac:picMk id="4" creationId="{DAE0C465-09F1-4223-808A-2B06C74D3321}"/>
          </ac:picMkLst>
        </pc:picChg>
      </pc:sldChg>
      <pc:sldChg chg="add del">
        <pc:chgData name="BADHAM, JENNIFER M." userId="d3e5acb5-b2db-4b06-ac84-616e0149b02f" providerId="ADAL" clId="{4E6CE622-1A9C-4EF8-A3EF-33C4CC093326}" dt="2022-02-28T00:23:59.124" v="10005" actId="47"/>
        <pc:sldMkLst>
          <pc:docMk/>
          <pc:sldMk cId="358330945" sldId="526"/>
        </pc:sldMkLst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470284021" sldId="527"/>
        </pc:sldMkLst>
        <pc:spChg chg="mod">
          <ac:chgData name="BADHAM, JENNIFER M." userId="d3e5acb5-b2db-4b06-ac84-616e0149b02f" providerId="ADAL" clId="{4E6CE622-1A9C-4EF8-A3EF-33C4CC093326}" dt="2022-02-27T14:35:25.086" v="2919" actId="313"/>
          <ac:spMkLst>
            <pc:docMk/>
            <pc:sldMk cId="3470284021" sldId="527"/>
            <ac:spMk id="3" creationId="{49EA4B7A-3AAF-4B53-9FF0-8F157281BEEB}"/>
          </ac:spMkLst>
        </pc:spChg>
      </pc:sldChg>
      <pc:sldChg chg="add del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34639001" sldId="528"/>
        </pc:sldMkLst>
      </pc:sldChg>
      <pc:sldChg chg="add del">
        <pc:chgData name="BADHAM, JENNIFER M." userId="d3e5acb5-b2db-4b06-ac84-616e0149b02f" providerId="ADAL" clId="{4E6CE622-1A9C-4EF8-A3EF-33C4CC093326}" dt="2022-02-28T00:06:35.979" v="9555" actId="47"/>
        <pc:sldMkLst>
          <pc:docMk/>
          <pc:sldMk cId="3775450611" sldId="529"/>
        </pc:sldMkLst>
      </pc:sldChg>
      <pc:sldChg chg="modSp add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924673076" sldId="530"/>
        </pc:sldMkLst>
        <pc:spChg chg="mod">
          <ac:chgData name="BADHAM, JENNIFER M." userId="d3e5acb5-b2db-4b06-ac84-616e0149b02f" providerId="ADAL" clId="{4E6CE622-1A9C-4EF8-A3EF-33C4CC093326}" dt="2022-02-28T00:03:54.391" v="9546" actId="27636"/>
          <ac:spMkLst>
            <pc:docMk/>
            <pc:sldMk cId="3924673076" sldId="530"/>
            <ac:spMk id="4" creationId="{F038C506-74FC-4F7B-8E2B-C047EF07C703}"/>
          </ac:spMkLst>
        </pc:spChg>
      </pc:sldChg>
      <pc:sldChg chg="modSp add del mod or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4114805430" sldId="531"/>
        </pc:sldMkLst>
        <pc:spChg chg="mod">
          <ac:chgData name="BADHAM, JENNIFER M." userId="d3e5acb5-b2db-4b06-ac84-616e0149b02f" providerId="ADAL" clId="{4E6CE622-1A9C-4EF8-A3EF-33C4CC093326}" dt="2022-02-28T00:23:10.792" v="10003"/>
          <ac:spMkLst>
            <pc:docMk/>
            <pc:sldMk cId="4114805430" sldId="531"/>
            <ac:spMk id="6" creationId="{0D94422E-BEF4-420A-9C9E-A128F1E55261}"/>
          </ac:spMkLst>
        </pc:spChg>
      </pc:sldChg>
      <pc:sldChg chg="addSp delSp modSp add del mod or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754230864" sldId="532"/>
        </pc:sldMkLst>
        <pc:spChg chg="mod ord">
          <ac:chgData name="BADHAM, JENNIFER M." userId="d3e5acb5-b2db-4b06-ac84-616e0149b02f" providerId="ADAL" clId="{4E6CE622-1A9C-4EF8-A3EF-33C4CC093326}" dt="2022-02-28T00:13:56.930" v="9571" actId="700"/>
          <ac:spMkLst>
            <pc:docMk/>
            <pc:sldMk cId="3754230864" sldId="532"/>
            <ac:spMk id="2" creationId="{89D95128-8514-4DEE-8DF3-E26533DF1483}"/>
          </ac:spMkLst>
        </pc:spChg>
        <pc:spChg chg="del mod">
          <ac:chgData name="BADHAM, JENNIFER M." userId="d3e5acb5-b2db-4b06-ac84-616e0149b02f" providerId="ADAL" clId="{4E6CE622-1A9C-4EF8-A3EF-33C4CC093326}" dt="2022-02-28T00:23:23.809" v="10004" actId="478"/>
          <ac:spMkLst>
            <pc:docMk/>
            <pc:sldMk cId="3754230864" sldId="532"/>
            <ac:spMk id="4" creationId="{E4A215B1-B9B9-4F82-93CC-BE95B6623079}"/>
          </ac:spMkLst>
        </pc:spChg>
        <pc:spChg chg="add del mod ord">
          <ac:chgData name="BADHAM, JENNIFER M." userId="d3e5acb5-b2db-4b06-ac84-616e0149b02f" providerId="ADAL" clId="{4E6CE622-1A9C-4EF8-A3EF-33C4CC093326}" dt="2022-02-28T00:14:03.477" v="9573"/>
          <ac:spMkLst>
            <pc:docMk/>
            <pc:sldMk cId="3754230864" sldId="532"/>
            <ac:spMk id="5" creationId="{50E82C72-1F5D-4EF1-8C6F-3468CF3B5636}"/>
          </ac:spMkLst>
        </pc:spChg>
        <pc:spChg chg="add mod ord">
          <ac:chgData name="BADHAM, JENNIFER M." userId="d3e5acb5-b2db-4b06-ac84-616e0149b02f" providerId="ADAL" clId="{4E6CE622-1A9C-4EF8-A3EF-33C4CC093326}" dt="2022-02-28T00:22:50.024" v="10000" actId="20577"/>
          <ac:spMkLst>
            <pc:docMk/>
            <pc:sldMk cId="3754230864" sldId="532"/>
            <ac:spMk id="6" creationId="{E98BD925-FA94-4FC5-8D56-D7E9D86ACA91}"/>
          </ac:spMkLst>
        </pc:spChg>
        <pc:picChg chg="add del mod">
          <ac:chgData name="BADHAM, JENNIFER M." userId="d3e5acb5-b2db-4b06-ac84-616e0149b02f" providerId="ADAL" clId="{4E6CE622-1A9C-4EF8-A3EF-33C4CC093326}" dt="2022-02-28T00:14:00.769" v="9572" actId="21"/>
          <ac:picMkLst>
            <pc:docMk/>
            <pc:sldMk cId="3754230864" sldId="532"/>
            <ac:picMk id="3" creationId="{9EC254F5-17B4-425E-9EB0-9D7DA41BB682}"/>
          </ac:picMkLst>
        </pc:picChg>
        <pc:picChg chg="add mod">
          <ac:chgData name="BADHAM, JENNIFER M." userId="d3e5acb5-b2db-4b06-ac84-616e0149b02f" providerId="ADAL" clId="{4E6CE622-1A9C-4EF8-A3EF-33C4CC093326}" dt="2022-02-28T00:21:59.840" v="9991" actId="1076"/>
          <ac:picMkLst>
            <pc:docMk/>
            <pc:sldMk cId="3754230864" sldId="532"/>
            <ac:picMk id="7" creationId="{1EFE1383-C02B-4634-A2B1-1A675CEF81C7}"/>
          </ac:picMkLst>
        </pc:picChg>
      </pc:sldChg>
      <pc:sldChg chg="add del">
        <pc:chgData name="BADHAM, JENNIFER M." userId="d3e5acb5-b2db-4b06-ac84-616e0149b02f" providerId="ADAL" clId="{4E6CE622-1A9C-4EF8-A3EF-33C4CC093326}" dt="2022-02-28T00:06:16.024" v="9551" actId="47"/>
        <pc:sldMkLst>
          <pc:docMk/>
          <pc:sldMk cId="4235924754" sldId="533"/>
        </pc:sldMkLst>
      </pc:sldChg>
      <pc:sldChg chg="new del">
        <pc:chgData name="BADHAM, JENNIFER M." userId="d3e5acb5-b2db-4b06-ac84-616e0149b02f" providerId="ADAL" clId="{4E6CE622-1A9C-4EF8-A3EF-33C4CC093326}" dt="2022-02-27T12:11:09.156" v="1549" actId="47"/>
        <pc:sldMkLst>
          <pc:docMk/>
          <pc:sldMk cId="1251971418" sldId="534"/>
        </pc:sldMkLst>
      </pc:sldChg>
      <pc:sldChg chg="modSp add mod">
        <pc:chgData name="BADHAM, JENNIFER M." userId="d3e5acb5-b2db-4b06-ac84-616e0149b02f" providerId="ADAL" clId="{4E6CE622-1A9C-4EF8-A3EF-33C4CC093326}" dt="2022-02-27T12:12:43.927" v="1644" actId="20577"/>
        <pc:sldMkLst>
          <pc:docMk/>
          <pc:sldMk cId="957478139" sldId="535"/>
        </pc:sldMkLst>
        <pc:spChg chg="mod">
          <ac:chgData name="BADHAM, JENNIFER M." userId="d3e5acb5-b2db-4b06-ac84-616e0149b02f" providerId="ADAL" clId="{4E6CE622-1A9C-4EF8-A3EF-33C4CC093326}" dt="2022-02-27T12:12:43.927" v="1644" actId="20577"/>
          <ac:spMkLst>
            <pc:docMk/>
            <pc:sldMk cId="957478139" sldId="535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2:21.681" v="1558" actId="20577"/>
          <ac:spMkLst>
            <pc:docMk/>
            <pc:sldMk cId="957478139" sldId="535"/>
            <ac:spMk id="3" creationId="{7EFED318-5A71-4BC6-8F6E-0743CACDE994}"/>
          </ac:spMkLst>
        </pc:spChg>
      </pc:sldChg>
      <pc:sldChg chg="modSp add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12847840" sldId="536"/>
        </pc:sldMkLst>
        <pc:spChg chg="mod">
          <ac:chgData name="BADHAM, JENNIFER M." userId="d3e5acb5-b2db-4b06-ac84-616e0149b02f" providerId="ADAL" clId="{4E6CE622-1A9C-4EF8-A3EF-33C4CC093326}" dt="2022-02-27T12:13:02.878" v="1669" actId="20577"/>
          <ac:spMkLst>
            <pc:docMk/>
            <pc:sldMk cId="412847840" sldId="536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3:08.058" v="1679" actId="20577"/>
          <ac:spMkLst>
            <pc:docMk/>
            <pc:sldMk cId="412847840" sldId="536"/>
            <ac:spMk id="3" creationId="{7EFED318-5A71-4BC6-8F6E-0743CACDE994}"/>
          </ac:spMkLst>
        </pc:spChg>
      </pc:sldChg>
      <pc:sldChg chg="modSp add mod">
        <pc:chgData name="BADHAM, JENNIFER M." userId="d3e5acb5-b2db-4b06-ac84-616e0149b02f" providerId="ADAL" clId="{4E6CE622-1A9C-4EF8-A3EF-33C4CC093326}" dt="2022-02-27T12:13:41.211" v="1747" actId="20577"/>
        <pc:sldMkLst>
          <pc:docMk/>
          <pc:sldMk cId="2831895538" sldId="537"/>
        </pc:sldMkLst>
        <pc:spChg chg="mod">
          <ac:chgData name="BADHAM, JENNIFER M." userId="d3e5acb5-b2db-4b06-ac84-616e0149b02f" providerId="ADAL" clId="{4E6CE622-1A9C-4EF8-A3EF-33C4CC093326}" dt="2022-02-27T12:13:41.211" v="1747" actId="20577"/>
          <ac:spMkLst>
            <pc:docMk/>
            <pc:sldMk cId="2831895538" sldId="537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3:22.743" v="1694" actId="6549"/>
          <ac:spMkLst>
            <pc:docMk/>
            <pc:sldMk cId="2831895538" sldId="537"/>
            <ac:spMk id="3" creationId="{7EFED318-5A71-4BC6-8F6E-0743CACDE994}"/>
          </ac:spMkLst>
        </pc:spChg>
      </pc:sldChg>
      <pc:sldChg chg="modSp add mod">
        <pc:chgData name="BADHAM, JENNIFER M." userId="d3e5acb5-b2db-4b06-ac84-616e0149b02f" providerId="ADAL" clId="{4E6CE622-1A9C-4EF8-A3EF-33C4CC093326}" dt="2022-02-27T12:14:10.297" v="1817" actId="20577"/>
        <pc:sldMkLst>
          <pc:docMk/>
          <pc:sldMk cId="3465180654" sldId="538"/>
        </pc:sldMkLst>
        <pc:spChg chg="mod">
          <ac:chgData name="BADHAM, JENNIFER M." userId="d3e5acb5-b2db-4b06-ac84-616e0149b02f" providerId="ADAL" clId="{4E6CE622-1A9C-4EF8-A3EF-33C4CC093326}" dt="2022-02-27T12:14:10.297" v="1817" actId="20577"/>
          <ac:spMkLst>
            <pc:docMk/>
            <pc:sldMk cId="3465180654" sldId="538"/>
            <ac:spMk id="2" creationId="{334B0902-5C70-4215-BD50-39C1AB3749E5}"/>
          </ac:spMkLst>
        </pc:spChg>
        <pc:spChg chg="mod">
          <ac:chgData name="BADHAM, JENNIFER M." userId="d3e5acb5-b2db-4b06-ac84-616e0149b02f" providerId="ADAL" clId="{4E6CE622-1A9C-4EF8-A3EF-33C4CC093326}" dt="2022-02-27T12:13:50.529" v="1750" actId="20577"/>
          <ac:spMkLst>
            <pc:docMk/>
            <pc:sldMk cId="3465180654" sldId="538"/>
            <ac:spMk id="3" creationId="{7EFED318-5A71-4BC6-8F6E-0743CACDE994}"/>
          </ac:spMkLst>
        </pc:spChg>
      </pc:sldChg>
      <pc:sldChg chg="addSp delSp modSp new mod modClrScheme chgLayout">
        <pc:chgData name="BADHAM, JENNIFER M." userId="d3e5acb5-b2db-4b06-ac84-616e0149b02f" providerId="ADAL" clId="{4E6CE622-1A9C-4EF8-A3EF-33C4CC093326}" dt="2022-02-27T12:15:46.631" v="1899" actId="20577"/>
        <pc:sldMkLst>
          <pc:docMk/>
          <pc:sldMk cId="3005368512" sldId="539"/>
        </pc:sldMkLst>
        <pc:spChg chg="del mod ord">
          <ac:chgData name="BADHAM, JENNIFER M." userId="d3e5acb5-b2db-4b06-ac84-616e0149b02f" providerId="ADAL" clId="{4E6CE622-1A9C-4EF8-A3EF-33C4CC093326}" dt="2022-02-27T12:15:29.801" v="1837" actId="700"/>
          <ac:spMkLst>
            <pc:docMk/>
            <pc:sldMk cId="3005368512" sldId="539"/>
            <ac:spMk id="2" creationId="{56B4D07B-8FCD-4EEE-AF19-CE8AF279D406}"/>
          </ac:spMkLst>
        </pc:spChg>
        <pc:spChg chg="add mod ord">
          <ac:chgData name="BADHAM, JENNIFER M." userId="d3e5acb5-b2db-4b06-ac84-616e0149b02f" providerId="ADAL" clId="{4E6CE622-1A9C-4EF8-A3EF-33C4CC093326}" dt="2022-02-27T12:15:38.766" v="1871" actId="20577"/>
          <ac:spMkLst>
            <pc:docMk/>
            <pc:sldMk cId="3005368512" sldId="539"/>
            <ac:spMk id="3" creationId="{4BA90650-AD8A-4E97-BFAC-F63470845F17}"/>
          </ac:spMkLst>
        </pc:spChg>
        <pc:spChg chg="add mod ord">
          <ac:chgData name="BADHAM, JENNIFER M." userId="d3e5acb5-b2db-4b06-ac84-616e0149b02f" providerId="ADAL" clId="{4E6CE622-1A9C-4EF8-A3EF-33C4CC093326}" dt="2022-02-27T12:15:46.631" v="1899" actId="20577"/>
          <ac:spMkLst>
            <pc:docMk/>
            <pc:sldMk cId="3005368512" sldId="539"/>
            <ac:spMk id="4" creationId="{2BE98016-3D33-4135-AF80-385D2C3D5B71}"/>
          </ac:spMkLst>
        </pc:spChg>
      </pc:sldChg>
      <pc:sldChg chg="modSp new mod">
        <pc:chgData name="BADHAM, JENNIFER M." userId="d3e5acb5-b2db-4b06-ac84-616e0149b02f" providerId="ADAL" clId="{4E6CE622-1A9C-4EF8-A3EF-33C4CC093326}" dt="2022-02-27T12:16:30.799" v="1999" actId="20577"/>
        <pc:sldMkLst>
          <pc:docMk/>
          <pc:sldMk cId="4291863569" sldId="540"/>
        </pc:sldMkLst>
        <pc:spChg chg="mod">
          <ac:chgData name="BADHAM, JENNIFER M." userId="d3e5acb5-b2db-4b06-ac84-616e0149b02f" providerId="ADAL" clId="{4E6CE622-1A9C-4EF8-A3EF-33C4CC093326}" dt="2022-02-27T12:16:00.498" v="1911" actId="20577"/>
          <ac:spMkLst>
            <pc:docMk/>
            <pc:sldMk cId="4291863569" sldId="540"/>
            <ac:spMk id="2" creationId="{149C2B13-5B01-4FD2-96B2-9EAEDB801F50}"/>
          </ac:spMkLst>
        </pc:spChg>
        <pc:spChg chg="mod">
          <ac:chgData name="BADHAM, JENNIFER M." userId="d3e5acb5-b2db-4b06-ac84-616e0149b02f" providerId="ADAL" clId="{4E6CE622-1A9C-4EF8-A3EF-33C4CC093326}" dt="2022-02-27T12:16:30.799" v="1999" actId="20577"/>
          <ac:spMkLst>
            <pc:docMk/>
            <pc:sldMk cId="4291863569" sldId="540"/>
            <ac:spMk id="3" creationId="{45CEFCAE-4B58-4528-8B98-BA7B43E00540}"/>
          </ac:spMkLst>
        </pc:spChg>
      </pc:sldChg>
      <pc:sldChg chg="addSp delSp modSp new del mod or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402367271" sldId="541"/>
        </pc:sldMkLst>
        <pc:spChg chg="mod ord">
          <ac:chgData name="BADHAM, JENNIFER M." userId="d3e5acb5-b2db-4b06-ac84-616e0149b02f" providerId="ADAL" clId="{4E6CE622-1A9C-4EF8-A3EF-33C4CC093326}" dt="2022-02-27T14:13:57.973" v="2695" actId="700"/>
          <ac:spMkLst>
            <pc:docMk/>
            <pc:sldMk cId="402367271" sldId="541"/>
            <ac:spMk id="2" creationId="{7254068B-541E-47B7-98D8-E1999D35F136}"/>
          </ac:spMkLst>
        </pc:spChg>
        <pc:spChg chg="add mod">
          <ac:chgData name="BADHAM, JENNIFER M." userId="d3e5acb5-b2db-4b06-ac84-616e0149b02f" providerId="ADAL" clId="{4E6CE622-1A9C-4EF8-A3EF-33C4CC093326}" dt="2022-02-27T15:32:13.957" v="3045" actId="1076"/>
          <ac:spMkLst>
            <pc:docMk/>
            <pc:sldMk cId="402367271" sldId="541"/>
            <ac:spMk id="4" creationId="{7C92556B-361B-4387-9E4E-E72180F2997F}"/>
          </ac:spMkLst>
        </pc:spChg>
        <pc:spChg chg="add del mod ord">
          <ac:chgData name="BADHAM, JENNIFER M." userId="d3e5acb5-b2db-4b06-ac84-616e0149b02f" providerId="ADAL" clId="{4E6CE622-1A9C-4EF8-A3EF-33C4CC093326}" dt="2022-02-27T14:13:37.021" v="2694" actId="478"/>
          <ac:spMkLst>
            <pc:docMk/>
            <pc:sldMk cId="402367271" sldId="541"/>
            <ac:spMk id="5" creationId="{43242E7A-F678-4182-B12D-BD5E4BC0B4B6}"/>
          </ac:spMkLst>
        </pc:spChg>
        <pc:picChg chg="add mod">
          <ac:chgData name="BADHAM, JENNIFER M." userId="d3e5acb5-b2db-4b06-ac84-616e0149b02f" providerId="ADAL" clId="{4E6CE622-1A9C-4EF8-A3EF-33C4CC093326}" dt="2022-02-27T15:32:05.029" v="3044" actId="1076"/>
          <ac:picMkLst>
            <pc:docMk/>
            <pc:sldMk cId="402367271" sldId="541"/>
            <ac:picMk id="3" creationId="{A616812B-A98D-4C40-AD4D-8D792A5E54C1}"/>
          </ac:picMkLst>
        </pc:picChg>
      </pc:sldChg>
      <pc:sldChg chg="addSp delSp modSp new mod ord modClrScheme chgLayout">
        <pc:chgData name="BADHAM, JENNIFER M." userId="d3e5acb5-b2db-4b06-ac84-616e0149b02f" providerId="ADAL" clId="{4E6CE622-1A9C-4EF8-A3EF-33C4CC093326}" dt="2022-02-28T12:08:37.522" v="11489"/>
        <pc:sldMkLst>
          <pc:docMk/>
          <pc:sldMk cId="2098296878" sldId="541"/>
        </pc:sldMkLst>
        <pc:spChg chg="del">
          <ac:chgData name="BADHAM, JENNIFER M." userId="d3e5acb5-b2db-4b06-ac84-616e0149b02f" providerId="ADAL" clId="{4E6CE622-1A9C-4EF8-A3EF-33C4CC093326}" dt="2022-02-28T10:18:23.525" v="10755" actId="700"/>
          <ac:spMkLst>
            <pc:docMk/>
            <pc:sldMk cId="2098296878" sldId="541"/>
            <ac:spMk id="2" creationId="{4608CA2C-564B-422D-9AE9-67BD5D3ECDBD}"/>
          </ac:spMkLst>
        </pc:spChg>
        <pc:spChg chg="add mod">
          <ac:chgData name="BADHAM, JENNIFER M." userId="d3e5acb5-b2db-4b06-ac84-616e0149b02f" providerId="ADAL" clId="{4E6CE622-1A9C-4EF8-A3EF-33C4CC093326}" dt="2022-02-28T11:21:04.103" v="10810" actId="20577"/>
          <ac:spMkLst>
            <pc:docMk/>
            <pc:sldMk cId="2098296878" sldId="541"/>
            <ac:spMk id="3" creationId="{A1C64F2D-8DD2-4D7D-89D5-79C7FA892A84}"/>
          </ac:spMkLst>
        </pc:spChg>
        <pc:spChg chg="add mod">
          <ac:chgData name="BADHAM, JENNIFER M." userId="d3e5acb5-b2db-4b06-ac84-616e0149b02f" providerId="ADAL" clId="{4E6CE622-1A9C-4EF8-A3EF-33C4CC093326}" dt="2022-02-28T10:19:24.182" v="10760" actId="1076"/>
          <ac:spMkLst>
            <pc:docMk/>
            <pc:sldMk cId="2098296878" sldId="541"/>
            <ac:spMk id="5" creationId="{3146ED5B-D802-4175-8C68-FCB99205AD97}"/>
          </ac:spMkLst>
        </pc:spChg>
        <pc:picChg chg="add mod">
          <ac:chgData name="BADHAM, JENNIFER M." userId="d3e5acb5-b2db-4b06-ac84-616e0149b02f" providerId="ADAL" clId="{4E6CE622-1A9C-4EF8-A3EF-33C4CC093326}" dt="2022-02-28T10:19:20.414" v="10759" actId="1076"/>
          <ac:picMkLst>
            <pc:docMk/>
            <pc:sldMk cId="2098296878" sldId="541"/>
            <ac:picMk id="4" creationId="{E278D822-3360-4C22-B5D3-0E8D22D89AA6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2-27T14:09:13.763" v="2196" actId="47"/>
        <pc:sldMkLst>
          <pc:docMk/>
          <pc:sldMk cId="3178491628" sldId="541"/>
        </pc:sldMkLst>
        <pc:spChg chg="del mod ord">
          <ac:chgData name="BADHAM, JENNIFER M." userId="d3e5acb5-b2db-4b06-ac84-616e0149b02f" providerId="ADAL" clId="{4E6CE622-1A9C-4EF8-A3EF-33C4CC093326}" dt="2022-02-27T14:06:45.549" v="2003" actId="700"/>
          <ac:spMkLst>
            <pc:docMk/>
            <pc:sldMk cId="3178491628" sldId="541"/>
            <ac:spMk id="2" creationId="{16D8C4A9-7E07-4FA4-99FE-73E9CBADE504}"/>
          </ac:spMkLst>
        </pc:spChg>
        <pc:spChg chg="add mod ord">
          <ac:chgData name="BADHAM, JENNIFER M." userId="d3e5acb5-b2db-4b06-ac84-616e0149b02f" providerId="ADAL" clId="{4E6CE622-1A9C-4EF8-A3EF-33C4CC093326}" dt="2022-02-27T14:07:28.383" v="2192" actId="6549"/>
          <ac:spMkLst>
            <pc:docMk/>
            <pc:sldMk cId="3178491628" sldId="541"/>
            <ac:spMk id="3" creationId="{C5EB1DEB-9711-460F-B96F-3852031B9B72}"/>
          </ac:spMkLst>
        </pc:spChg>
        <pc:spChg chg="add mod ord">
          <ac:chgData name="BADHAM, JENNIFER M." userId="d3e5acb5-b2db-4b06-ac84-616e0149b02f" providerId="ADAL" clId="{4E6CE622-1A9C-4EF8-A3EF-33C4CC093326}" dt="2022-02-27T14:06:45.549" v="2003" actId="700"/>
          <ac:spMkLst>
            <pc:docMk/>
            <pc:sldMk cId="3178491628" sldId="541"/>
            <ac:spMk id="4" creationId="{629975CF-6D06-4585-ACFB-0C98980DE223}"/>
          </ac:spMkLst>
        </pc:spChg>
      </pc:sldChg>
      <pc:sldChg chg="new del">
        <pc:chgData name="BADHAM, JENNIFER M." userId="d3e5acb5-b2db-4b06-ac84-616e0149b02f" providerId="ADAL" clId="{4E6CE622-1A9C-4EF8-A3EF-33C4CC093326}" dt="2022-02-27T14:08:28.679" v="2194" actId="47"/>
        <pc:sldMkLst>
          <pc:docMk/>
          <pc:sldMk cId="56953595" sldId="542"/>
        </pc:sldMkLst>
      </pc:sldChg>
      <pc:sldChg chg="addSp delSp modSp new mod ord modClrScheme chgLayout">
        <pc:chgData name="BADHAM, JENNIFER M." userId="d3e5acb5-b2db-4b06-ac84-616e0149b02f" providerId="ADAL" clId="{4E6CE622-1A9C-4EF8-A3EF-33C4CC093326}" dt="2022-02-28T12:14:34.862" v="11626" actId="20577"/>
        <pc:sldMkLst>
          <pc:docMk/>
          <pc:sldMk cId="1778431450" sldId="542"/>
        </pc:sldMkLst>
        <pc:spChg chg="mod ord">
          <ac:chgData name="BADHAM, JENNIFER M." userId="d3e5acb5-b2db-4b06-ac84-616e0149b02f" providerId="ADAL" clId="{4E6CE622-1A9C-4EF8-A3EF-33C4CC093326}" dt="2022-02-28T12:03:39.120" v="11322"/>
          <ac:spMkLst>
            <pc:docMk/>
            <pc:sldMk cId="1778431450" sldId="542"/>
            <ac:spMk id="2" creationId="{28A7A4F2-65F8-4F9D-A4C3-497BF1468923}"/>
          </ac:spMkLst>
        </pc:spChg>
        <pc:spChg chg="add mod ord">
          <ac:chgData name="BADHAM, JENNIFER M." userId="d3e5acb5-b2db-4b06-ac84-616e0149b02f" providerId="ADAL" clId="{4E6CE622-1A9C-4EF8-A3EF-33C4CC093326}" dt="2022-02-28T12:14:34.862" v="11626" actId="20577"/>
          <ac:spMkLst>
            <pc:docMk/>
            <pc:sldMk cId="1778431450" sldId="542"/>
            <ac:spMk id="5" creationId="{44A8CB0C-1AFB-499A-8504-60CD725B8DAF}"/>
          </ac:spMkLst>
        </pc:spChg>
        <pc:spChg chg="add del mod">
          <ac:chgData name="BADHAM, JENNIFER M." userId="d3e5acb5-b2db-4b06-ac84-616e0149b02f" providerId="ADAL" clId="{4E6CE622-1A9C-4EF8-A3EF-33C4CC093326}" dt="2022-02-28T12:03:39.120" v="11322"/>
          <ac:spMkLst>
            <pc:docMk/>
            <pc:sldMk cId="1778431450" sldId="542"/>
            <ac:spMk id="6" creationId="{8F0992E5-487E-4EAD-9F50-D68879DCAB07}"/>
          </ac:spMkLst>
        </pc:spChg>
        <pc:spChg chg="add del mod">
          <ac:chgData name="BADHAM, JENNIFER M." userId="d3e5acb5-b2db-4b06-ac84-616e0149b02f" providerId="ADAL" clId="{4E6CE622-1A9C-4EF8-A3EF-33C4CC093326}" dt="2022-02-28T12:03:39.120" v="11322"/>
          <ac:spMkLst>
            <pc:docMk/>
            <pc:sldMk cId="1778431450" sldId="542"/>
            <ac:spMk id="7" creationId="{3C9093B2-428A-4D32-A407-D2748BDEA50E}"/>
          </ac:spMkLst>
        </pc:spChg>
        <pc:picChg chg="add mod">
          <ac:chgData name="BADHAM, JENNIFER M." userId="d3e5acb5-b2db-4b06-ac84-616e0149b02f" providerId="ADAL" clId="{4E6CE622-1A9C-4EF8-A3EF-33C4CC093326}" dt="2022-02-28T11:29:35.150" v="10878" actId="1076"/>
          <ac:picMkLst>
            <pc:docMk/>
            <pc:sldMk cId="1778431450" sldId="542"/>
            <ac:picMk id="4" creationId="{900D4C9C-BDC8-409A-A388-E45F190BB950}"/>
          </ac:picMkLst>
        </pc:picChg>
      </pc:sldChg>
      <pc:sldChg chg="new del">
        <pc:chgData name="BADHAM, JENNIFER M." userId="d3e5acb5-b2db-4b06-ac84-616e0149b02f" providerId="ADAL" clId="{4E6CE622-1A9C-4EF8-A3EF-33C4CC093326}" dt="2022-02-27T14:09:15.576" v="2197" actId="47"/>
        <pc:sldMkLst>
          <pc:docMk/>
          <pc:sldMk cId="1932778048" sldId="542"/>
        </pc:sldMkLst>
      </pc:sldChg>
      <pc:sldChg chg="addSp delSp modSp new del mod modClrScheme chgLayout">
        <pc:chgData name="BADHAM, JENNIFER M." userId="d3e5acb5-b2db-4b06-ac84-616e0149b02f" providerId="ADAL" clId="{4E6CE622-1A9C-4EF8-A3EF-33C4CC093326}" dt="2022-02-27T15:18:17.872" v="3014" actId="47"/>
        <pc:sldMkLst>
          <pc:docMk/>
          <pc:sldMk cId="3017274058" sldId="542"/>
        </pc:sldMkLst>
        <pc:spChg chg="mod ord">
          <ac:chgData name="BADHAM, JENNIFER M." userId="d3e5acb5-b2db-4b06-ac84-616e0149b02f" providerId="ADAL" clId="{4E6CE622-1A9C-4EF8-A3EF-33C4CC093326}" dt="2022-02-27T14:19:26.772" v="2776" actId="700"/>
          <ac:spMkLst>
            <pc:docMk/>
            <pc:sldMk cId="3017274058" sldId="542"/>
            <ac:spMk id="2" creationId="{BA773C32-4570-4FCD-85CD-AFCA4E9DE09D}"/>
          </ac:spMkLst>
        </pc:spChg>
        <pc:spChg chg="add del mod ord">
          <ac:chgData name="BADHAM, JENNIFER M." userId="d3e5acb5-b2db-4b06-ac84-616e0149b02f" providerId="ADAL" clId="{4E6CE622-1A9C-4EF8-A3EF-33C4CC093326}" dt="2022-02-27T14:19:22.672" v="2775" actId="700"/>
          <ac:spMkLst>
            <pc:docMk/>
            <pc:sldMk cId="3017274058" sldId="542"/>
            <ac:spMk id="3" creationId="{50629065-15AE-4AF7-B58D-612CF3FF437E}"/>
          </ac:spMkLst>
        </pc:spChg>
        <pc:spChg chg="add mod ord">
          <ac:chgData name="BADHAM, JENNIFER M." userId="d3e5acb5-b2db-4b06-ac84-616e0149b02f" providerId="ADAL" clId="{4E6CE622-1A9C-4EF8-A3EF-33C4CC093326}" dt="2022-02-27T14:20:11.728" v="2911" actId="20577"/>
          <ac:spMkLst>
            <pc:docMk/>
            <pc:sldMk cId="3017274058" sldId="542"/>
            <ac:spMk id="4" creationId="{303EAA3F-B1DC-4CD1-BE95-05663D04A2C3}"/>
          </ac:spMkLst>
        </pc:spChg>
      </pc:sldChg>
      <pc:sldChg chg="modSp new mod">
        <pc:chgData name="BADHAM, JENNIFER M." userId="d3e5acb5-b2db-4b06-ac84-616e0149b02f" providerId="ADAL" clId="{4E6CE622-1A9C-4EF8-A3EF-33C4CC093326}" dt="2022-02-28T12:11:13.851" v="11580" actId="6549"/>
        <pc:sldMkLst>
          <pc:docMk/>
          <pc:sldMk cId="1161580547" sldId="543"/>
        </pc:sldMkLst>
        <pc:spChg chg="mod">
          <ac:chgData name="BADHAM, JENNIFER M." userId="d3e5acb5-b2db-4b06-ac84-616e0149b02f" providerId="ADAL" clId="{4E6CE622-1A9C-4EF8-A3EF-33C4CC093326}" dt="2022-02-28T12:11:13.851" v="11580" actId="6549"/>
          <ac:spMkLst>
            <pc:docMk/>
            <pc:sldMk cId="1161580547" sldId="543"/>
            <ac:spMk id="2" creationId="{87D901CF-CBFF-4C17-BEF5-A7E3E27340DF}"/>
          </ac:spMkLst>
        </pc:spChg>
      </pc:sldChg>
      <pc:sldChg chg="add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188179914" sldId="543"/>
        </pc:sldMkLst>
        <pc:spChg chg="mod ord">
          <ac:chgData name="BADHAM, JENNIFER M." userId="d3e5acb5-b2db-4b06-ac84-616e0149b02f" providerId="ADAL" clId="{4E6CE622-1A9C-4EF8-A3EF-33C4CC093326}" dt="2022-02-28T00:32:37.686" v="10462" actId="6549"/>
          <ac:spMkLst>
            <pc:docMk/>
            <pc:sldMk cId="3188179914" sldId="543"/>
            <ac:spMk id="2" creationId="{FD4D1F82-1817-47AB-9AEA-23ACD994F05B}"/>
          </ac:spMkLst>
        </pc:spChg>
        <pc:spChg chg="mod ord">
          <ac:chgData name="BADHAM, JENNIFER M." userId="d3e5acb5-b2db-4b06-ac84-616e0149b02f" providerId="ADAL" clId="{4E6CE622-1A9C-4EF8-A3EF-33C4CC093326}" dt="2022-02-28T00:32:48.049" v="10464" actId="27636"/>
          <ac:spMkLst>
            <pc:docMk/>
            <pc:sldMk cId="3188179914" sldId="543"/>
            <ac:spMk id="3" creationId="{4FEC2E33-0A3F-4505-871C-A8FEBD136F94}"/>
          </ac:spMkLst>
        </pc:spChg>
        <pc:spChg chg="add mod ord">
          <ac:chgData name="BADHAM, JENNIFER M." userId="d3e5acb5-b2db-4b06-ac84-616e0149b02f" providerId="ADAL" clId="{4E6CE622-1A9C-4EF8-A3EF-33C4CC093326}" dt="2022-02-28T00:43:04.434" v="10751" actId="20577"/>
          <ac:spMkLst>
            <pc:docMk/>
            <pc:sldMk cId="3188179914" sldId="543"/>
            <ac:spMk id="4" creationId="{08E8F0D4-DD9E-4954-A315-8272D2B025A6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705076199" sldId="544"/>
        </pc:sldMkLst>
        <pc:spChg chg="del">
          <ac:chgData name="BADHAM, JENNIFER M." userId="d3e5acb5-b2db-4b06-ac84-616e0149b02f" providerId="ADAL" clId="{4E6CE622-1A9C-4EF8-A3EF-33C4CC093326}" dt="2022-02-27T14:34:43.124" v="2913" actId="700"/>
          <ac:spMkLst>
            <pc:docMk/>
            <pc:sldMk cId="705076199" sldId="544"/>
            <ac:spMk id="2" creationId="{73CD8851-9386-4AC0-B4EC-2B8BB0C886CA}"/>
          </ac:spMkLst>
        </pc:spChg>
        <pc:spChg chg="del mod ord">
          <ac:chgData name="BADHAM, JENNIFER M." userId="d3e5acb5-b2db-4b06-ac84-616e0149b02f" providerId="ADAL" clId="{4E6CE622-1A9C-4EF8-A3EF-33C4CC093326}" dt="2022-02-27T14:34:43.124" v="2913" actId="700"/>
          <ac:spMkLst>
            <pc:docMk/>
            <pc:sldMk cId="705076199" sldId="544"/>
            <ac:spMk id="3" creationId="{54BEE43A-EFBF-420E-819C-CF3097CB78E0}"/>
          </ac:spMkLst>
        </pc:spChg>
        <pc:spChg chg="add mod ord">
          <ac:chgData name="BADHAM, JENNIFER M." userId="d3e5acb5-b2db-4b06-ac84-616e0149b02f" providerId="ADAL" clId="{4E6CE622-1A9C-4EF8-A3EF-33C4CC093326}" dt="2022-02-27T14:39:35.493" v="2937" actId="122"/>
          <ac:spMkLst>
            <pc:docMk/>
            <pc:sldMk cId="705076199" sldId="544"/>
            <ac:spMk id="4" creationId="{BA519DA1-4AA3-4D24-98E8-E8659B8B5912}"/>
          </ac:spMkLst>
        </pc:spChg>
        <pc:spChg chg="add mod">
          <ac:chgData name="BADHAM, JENNIFER M." userId="d3e5acb5-b2db-4b06-ac84-616e0149b02f" providerId="ADAL" clId="{4E6CE622-1A9C-4EF8-A3EF-33C4CC093326}" dt="2022-02-27T15:17:24.234" v="3009" actId="1076"/>
          <ac:spMkLst>
            <pc:docMk/>
            <pc:sldMk cId="705076199" sldId="544"/>
            <ac:spMk id="6" creationId="{1BEF52EA-97ED-4650-927E-8A5AA6485CA1}"/>
          </ac:spMkLst>
        </pc:spChg>
        <pc:picChg chg="add mod">
          <ac:chgData name="BADHAM, JENNIFER M." userId="d3e5acb5-b2db-4b06-ac84-616e0149b02f" providerId="ADAL" clId="{4E6CE622-1A9C-4EF8-A3EF-33C4CC093326}" dt="2022-02-27T15:17:20.422" v="3008" actId="14100"/>
          <ac:picMkLst>
            <pc:docMk/>
            <pc:sldMk cId="705076199" sldId="544"/>
            <ac:picMk id="5" creationId="{A100EE80-0DBD-4FB8-9C49-658BDD5B9E4B}"/>
          </ac:picMkLst>
        </pc:picChg>
      </pc:sldChg>
      <pc:sldChg chg="addSp delSp modSp new mod modClrScheme chgLayout">
        <pc:chgData name="BADHAM, JENNIFER M." userId="d3e5acb5-b2db-4b06-ac84-616e0149b02f" providerId="ADAL" clId="{4E6CE622-1A9C-4EF8-A3EF-33C4CC093326}" dt="2022-02-28T12:24:41.503" v="11650" actId="1076"/>
        <pc:sldMkLst>
          <pc:docMk/>
          <pc:sldMk cId="3287943322" sldId="544"/>
        </pc:sldMkLst>
        <pc:spChg chg="del">
          <ac:chgData name="BADHAM, JENNIFER M." userId="d3e5acb5-b2db-4b06-ac84-616e0149b02f" providerId="ADAL" clId="{4E6CE622-1A9C-4EF8-A3EF-33C4CC093326}" dt="2022-02-28T12:24:04.183" v="11640" actId="700"/>
          <ac:spMkLst>
            <pc:docMk/>
            <pc:sldMk cId="3287943322" sldId="544"/>
            <ac:spMk id="2" creationId="{BED4DBB6-C1D1-44DB-BBEE-89667F03760B}"/>
          </ac:spMkLst>
        </pc:spChg>
        <pc:spChg chg="add mod">
          <ac:chgData name="BADHAM, JENNIFER M." userId="d3e5acb5-b2db-4b06-ac84-616e0149b02f" providerId="ADAL" clId="{4E6CE622-1A9C-4EF8-A3EF-33C4CC093326}" dt="2022-02-28T12:24:04.183" v="11640" actId="700"/>
          <ac:spMkLst>
            <pc:docMk/>
            <pc:sldMk cId="3287943322" sldId="544"/>
            <ac:spMk id="3" creationId="{C6A970FB-9F1B-4826-93B8-6A63B7DBEC32}"/>
          </ac:spMkLst>
        </pc:spChg>
        <pc:spChg chg="add mod">
          <ac:chgData name="BADHAM, JENNIFER M." userId="d3e5acb5-b2db-4b06-ac84-616e0149b02f" providerId="ADAL" clId="{4E6CE622-1A9C-4EF8-A3EF-33C4CC093326}" dt="2022-02-28T12:24:35.695" v="11648" actId="1076"/>
          <ac:spMkLst>
            <pc:docMk/>
            <pc:sldMk cId="3287943322" sldId="544"/>
            <ac:spMk id="7" creationId="{4921C85F-0958-4349-9AFC-ECDE73C8832F}"/>
          </ac:spMkLst>
        </pc:spChg>
        <pc:picChg chg="add mod">
          <ac:chgData name="BADHAM, JENNIFER M." userId="d3e5acb5-b2db-4b06-ac84-616e0149b02f" providerId="ADAL" clId="{4E6CE622-1A9C-4EF8-A3EF-33C4CC093326}" dt="2022-02-28T12:24:41.503" v="11650" actId="1076"/>
          <ac:picMkLst>
            <pc:docMk/>
            <pc:sldMk cId="3287943322" sldId="544"/>
            <ac:picMk id="5" creationId="{7499BD84-59F3-4D5A-B623-E556CC585620}"/>
          </ac:picMkLst>
        </pc:picChg>
      </pc:sldChg>
      <pc:sldChg chg="addSp modSp new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888944514" sldId="545"/>
        </pc:sldMkLst>
        <pc:spChg chg="mod">
          <ac:chgData name="BADHAM, JENNIFER M." userId="d3e5acb5-b2db-4b06-ac84-616e0149b02f" providerId="ADAL" clId="{4E6CE622-1A9C-4EF8-A3EF-33C4CC093326}" dt="2022-02-27T23:50:06.291" v="8449" actId="20577"/>
          <ac:spMkLst>
            <pc:docMk/>
            <pc:sldMk cId="888944514" sldId="545"/>
            <ac:spMk id="2" creationId="{D05F78F7-424C-41BC-A35B-0716DF7F3115}"/>
          </ac:spMkLst>
        </pc:spChg>
        <pc:picChg chg="add mod">
          <ac:chgData name="BADHAM, JENNIFER M." userId="d3e5acb5-b2db-4b06-ac84-616e0149b02f" providerId="ADAL" clId="{4E6CE622-1A9C-4EF8-A3EF-33C4CC093326}" dt="2022-02-27T20:59:03.031" v="6440" actId="14100"/>
          <ac:picMkLst>
            <pc:docMk/>
            <pc:sldMk cId="888944514" sldId="545"/>
            <ac:picMk id="3" creationId="{26CDCFE8-6EEA-4A0E-A586-80A26AB8F998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2-27T20:45:28.907" v="6431" actId="47"/>
        <pc:sldMkLst>
          <pc:docMk/>
          <pc:sldMk cId="2114927696" sldId="546"/>
        </pc:sldMkLst>
        <pc:spChg chg="del mod ord">
          <ac:chgData name="BADHAM, JENNIFER M." userId="d3e5acb5-b2db-4b06-ac84-616e0149b02f" providerId="ADAL" clId="{4E6CE622-1A9C-4EF8-A3EF-33C4CC093326}" dt="2022-02-27T15:05:58.077" v="2980" actId="700"/>
          <ac:spMkLst>
            <pc:docMk/>
            <pc:sldMk cId="2114927696" sldId="546"/>
            <ac:spMk id="2" creationId="{6E8D1131-2CE1-4ED1-90A0-13BCCE129223}"/>
          </ac:spMkLst>
        </pc:spChg>
        <pc:spChg chg="add mod ord">
          <ac:chgData name="BADHAM, JENNIFER M." userId="d3e5acb5-b2db-4b06-ac84-616e0149b02f" providerId="ADAL" clId="{4E6CE622-1A9C-4EF8-A3EF-33C4CC093326}" dt="2022-02-27T15:06:04.064" v="3003" actId="20577"/>
          <ac:spMkLst>
            <pc:docMk/>
            <pc:sldMk cId="2114927696" sldId="546"/>
            <ac:spMk id="3" creationId="{8F88A9B8-4E62-452E-9D9E-559F0F80D372}"/>
          </ac:spMkLst>
        </pc:spChg>
        <pc:spChg chg="add mod ord">
          <ac:chgData name="BADHAM, JENNIFER M." userId="d3e5acb5-b2db-4b06-ac84-616e0149b02f" providerId="ADAL" clId="{4E6CE622-1A9C-4EF8-A3EF-33C4CC093326}" dt="2022-02-27T15:05:58.077" v="2980" actId="700"/>
          <ac:spMkLst>
            <pc:docMk/>
            <pc:sldMk cId="2114927696" sldId="546"/>
            <ac:spMk id="4" creationId="{76C6C613-EA26-4DC2-BE87-99344EFF5D01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386353076" sldId="547"/>
        </pc:sldMkLst>
        <pc:spChg chg="del mod ord">
          <ac:chgData name="BADHAM, JENNIFER M." userId="d3e5acb5-b2db-4b06-ac84-616e0149b02f" providerId="ADAL" clId="{4E6CE622-1A9C-4EF8-A3EF-33C4CC093326}" dt="2022-02-27T15:32:31.117" v="3047" actId="700"/>
          <ac:spMkLst>
            <pc:docMk/>
            <pc:sldMk cId="1386353076" sldId="547"/>
            <ac:spMk id="2" creationId="{9EA1782B-9F12-4B86-8954-3AA89229F9CA}"/>
          </ac:spMkLst>
        </pc:spChg>
        <pc:spChg chg="add mod ord">
          <ac:chgData name="BADHAM, JENNIFER M." userId="d3e5acb5-b2db-4b06-ac84-616e0149b02f" providerId="ADAL" clId="{4E6CE622-1A9C-4EF8-A3EF-33C4CC093326}" dt="2022-02-27T17:36:56.514" v="3560" actId="700"/>
          <ac:spMkLst>
            <pc:docMk/>
            <pc:sldMk cId="1386353076" sldId="547"/>
            <ac:spMk id="3" creationId="{6611212F-0D3B-4E7A-AECC-DE21828C7FB2}"/>
          </ac:spMkLst>
        </pc:spChg>
        <pc:spChg chg="add mod ord">
          <ac:chgData name="BADHAM, JENNIFER M." userId="d3e5acb5-b2db-4b06-ac84-616e0149b02f" providerId="ADAL" clId="{4E6CE622-1A9C-4EF8-A3EF-33C4CC093326}" dt="2022-02-27T17:39:45.594" v="3803" actId="27636"/>
          <ac:spMkLst>
            <pc:docMk/>
            <pc:sldMk cId="1386353076" sldId="547"/>
            <ac:spMk id="4" creationId="{7C2487E2-878E-460E-86D0-7564E416F774}"/>
          </ac:spMkLst>
        </pc:spChg>
        <pc:spChg chg="add mod ord">
          <ac:chgData name="BADHAM, JENNIFER M." userId="d3e5acb5-b2db-4b06-ac84-616e0149b02f" providerId="ADAL" clId="{4E6CE622-1A9C-4EF8-A3EF-33C4CC093326}" dt="2022-02-27T18:03:22.078" v="4234" actId="14100"/>
          <ac:spMkLst>
            <pc:docMk/>
            <pc:sldMk cId="1386353076" sldId="547"/>
            <ac:spMk id="7" creationId="{AEA42061-3154-4A92-B409-921D8CC34CF2}"/>
          </ac:spMkLst>
        </pc:spChg>
        <pc:picChg chg="add mod ord">
          <ac:chgData name="BADHAM, JENNIFER M." userId="d3e5acb5-b2db-4b06-ac84-616e0149b02f" providerId="ADAL" clId="{4E6CE622-1A9C-4EF8-A3EF-33C4CC093326}" dt="2022-02-27T18:03:40.338" v="4236" actId="1076"/>
          <ac:picMkLst>
            <pc:docMk/>
            <pc:sldMk cId="1386353076" sldId="547"/>
            <ac:picMk id="6" creationId="{281CA620-D922-4DCD-AAE4-005B17981B15}"/>
          </ac:picMkLst>
        </pc:picChg>
      </pc:sldChg>
      <pc:sldChg chg="modSp new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895617813" sldId="548"/>
        </pc:sldMkLst>
        <pc:spChg chg="mod">
          <ac:chgData name="BADHAM, JENNIFER M." userId="d3e5acb5-b2db-4b06-ac84-616e0149b02f" providerId="ADAL" clId="{4E6CE622-1A9C-4EF8-A3EF-33C4CC093326}" dt="2022-02-27T17:53:59.160" v="4231" actId="20577"/>
          <ac:spMkLst>
            <pc:docMk/>
            <pc:sldMk cId="1895617813" sldId="548"/>
            <ac:spMk id="2" creationId="{D220E0B6-1289-421F-BD27-0A0CDF2752B3}"/>
          </ac:spMkLst>
        </pc:spChg>
        <pc:spChg chg="mod">
          <ac:chgData name="BADHAM, JENNIFER M." userId="d3e5acb5-b2db-4b06-ac84-616e0149b02f" providerId="ADAL" clId="{4E6CE622-1A9C-4EF8-A3EF-33C4CC093326}" dt="2022-02-27T19:20:53.317" v="4913" actId="6549"/>
          <ac:spMkLst>
            <pc:docMk/>
            <pc:sldMk cId="1895617813" sldId="548"/>
            <ac:spMk id="3" creationId="{31F85BE0-929F-4728-B647-F097576D6E53}"/>
          </ac:spMkLst>
        </pc:spChg>
        <pc:spChg chg="mod">
          <ac:chgData name="BADHAM, JENNIFER M." userId="d3e5acb5-b2db-4b06-ac84-616e0149b02f" providerId="ADAL" clId="{4E6CE622-1A9C-4EF8-A3EF-33C4CC093326}" dt="2022-02-27T19:57:53.323" v="5985" actId="20577"/>
          <ac:spMkLst>
            <pc:docMk/>
            <pc:sldMk cId="1895617813" sldId="548"/>
            <ac:spMk id="4" creationId="{23A2B935-F0CC-445A-A6A9-EBA2CBE953BB}"/>
          </ac:spMkLst>
        </pc:spChg>
      </pc:sldChg>
      <pc:sldChg chg="addSp modSp new del mo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2800064938" sldId="549"/>
        </pc:sldMkLst>
        <pc:spChg chg="mod">
          <ac:chgData name="BADHAM, JENNIFER M." userId="d3e5acb5-b2db-4b06-ac84-616e0149b02f" providerId="ADAL" clId="{4E6CE622-1A9C-4EF8-A3EF-33C4CC093326}" dt="2022-02-27T19:59:42.874" v="6002" actId="6549"/>
          <ac:spMkLst>
            <pc:docMk/>
            <pc:sldMk cId="2800064938" sldId="549"/>
            <ac:spMk id="2" creationId="{4ED51B2A-5C69-4060-99BE-F85F05B5D3FA}"/>
          </ac:spMkLst>
        </pc:spChg>
        <pc:spChg chg="mod">
          <ac:chgData name="BADHAM, JENNIFER M." userId="d3e5acb5-b2db-4b06-ac84-616e0149b02f" providerId="ADAL" clId="{4E6CE622-1A9C-4EF8-A3EF-33C4CC093326}" dt="2022-02-27T19:44:59.656" v="5465" actId="27636"/>
          <ac:spMkLst>
            <pc:docMk/>
            <pc:sldMk cId="2800064938" sldId="549"/>
            <ac:spMk id="3" creationId="{530D6F32-6D1A-411D-8C58-CD0CF04CE52B}"/>
          </ac:spMkLst>
        </pc:spChg>
        <pc:spChg chg="mod">
          <ac:chgData name="BADHAM, JENNIFER M." userId="d3e5acb5-b2db-4b06-ac84-616e0149b02f" providerId="ADAL" clId="{4E6CE622-1A9C-4EF8-A3EF-33C4CC093326}" dt="2022-02-27T19:53:15.020" v="5942" actId="20577"/>
          <ac:spMkLst>
            <pc:docMk/>
            <pc:sldMk cId="2800064938" sldId="549"/>
            <ac:spMk id="4" creationId="{30D6D74A-3D9A-4F7A-B77C-6728F3DAD337}"/>
          </ac:spMkLst>
        </pc:spChg>
        <pc:spChg chg="add mod">
          <ac:chgData name="BADHAM, JENNIFER M." userId="d3e5acb5-b2db-4b06-ac84-616e0149b02f" providerId="ADAL" clId="{4E6CE622-1A9C-4EF8-A3EF-33C4CC093326}" dt="2022-02-27T19:35:27.211" v="5044" actId="14100"/>
          <ac:spMkLst>
            <pc:docMk/>
            <pc:sldMk cId="2800064938" sldId="549"/>
            <ac:spMk id="6" creationId="{710056F1-FB0D-49BA-A1A4-C283ABFE2790}"/>
          </ac:spMkLst>
        </pc:spChg>
        <pc:picChg chg="add mod">
          <ac:chgData name="BADHAM, JENNIFER M." userId="d3e5acb5-b2db-4b06-ac84-616e0149b02f" providerId="ADAL" clId="{4E6CE622-1A9C-4EF8-A3EF-33C4CC093326}" dt="2022-02-27T19:59:58.737" v="6004" actId="1076"/>
          <ac:picMkLst>
            <pc:docMk/>
            <pc:sldMk cId="2800064938" sldId="549"/>
            <ac:picMk id="8" creationId="{F5190A88-D038-4C6E-B9AF-36FD85630019}"/>
          </ac:picMkLst>
        </pc:picChg>
      </pc:sldChg>
      <pc:sldChg chg="addSp delSp modSp new del mod ord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008218357" sldId="550"/>
        </pc:sldMkLst>
        <pc:spChg chg="mod">
          <ac:chgData name="BADHAM, JENNIFER M." userId="d3e5acb5-b2db-4b06-ac84-616e0149b02f" providerId="ADAL" clId="{4E6CE622-1A9C-4EF8-A3EF-33C4CC093326}" dt="2022-02-27T20:11:03.658" v="6025" actId="20577"/>
          <ac:spMkLst>
            <pc:docMk/>
            <pc:sldMk cId="1008218357" sldId="550"/>
            <ac:spMk id="2" creationId="{3EBD3145-6622-42ED-9322-3B8ADA6F325C}"/>
          </ac:spMkLst>
        </pc:spChg>
        <pc:spChg chg="mod">
          <ac:chgData name="BADHAM, JENNIFER M." userId="d3e5acb5-b2db-4b06-ac84-616e0149b02f" providerId="ADAL" clId="{4E6CE622-1A9C-4EF8-A3EF-33C4CC093326}" dt="2022-02-27T20:45:09.047" v="6430" actId="20577"/>
          <ac:spMkLst>
            <pc:docMk/>
            <pc:sldMk cId="1008218357" sldId="550"/>
            <ac:spMk id="3" creationId="{7C4955ED-BE35-4BE4-A196-954BF1DF4DFA}"/>
          </ac:spMkLst>
        </pc:spChg>
        <pc:spChg chg="del">
          <ac:chgData name="BADHAM, JENNIFER M." userId="d3e5acb5-b2db-4b06-ac84-616e0149b02f" providerId="ADAL" clId="{4E6CE622-1A9C-4EF8-A3EF-33C4CC093326}" dt="2022-02-27T20:40:17.305" v="6345" actId="478"/>
          <ac:spMkLst>
            <pc:docMk/>
            <pc:sldMk cId="1008218357" sldId="550"/>
            <ac:spMk id="4" creationId="{AB709A93-F218-4679-A03D-F878F8C41A37}"/>
          </ac:spMkLst>
        </pc:spChg>
        <pc:spChg chg="add mod">
          <ac:chgData name="BADHAM, JENNIFER M." userId="d3e5acb5-b2db-4b06-ac84-616e0149b02f" providerId="ADAL" clId="{4E6CE622-1A9C-4EF8-A3EF-33C4CC093326}" dt="2022-02-27T20:41:22.023" v="6352" actId="13822"/>
          <ac:spMkLst>
            <pc:docMk/>
            <pc:sldMk cId="1008218357" sldId="550"/>
            <ac:spMk id="5" creationId="{A1D2D5F9-1D42-4CF5-83AB-75196E7A1A6C}"/>
          </ac:spMkLst>
        </pc:spChg>
        <pc:spChg chg="add mod">
          <ac:chgData name="BADHAM, JENNIFER M." userId="d3e5acb5-b2db-4b06-ac84-616e0149b02f" providerId="ADAL" clId="{4E6CE622-1A9C-4EF8-A3EF-33C4CC093326}" dt="2022-02-27T20:43:19.472" v="6423" actId="1076"/>
          <ac:spMkLst>
            <pc:docMk/>
            <pc:sldMk cId="1008218357" sldId="550"/>
            <ac:spMk id="7" creationId="{E1C601A4-B94D-43F7-B495-15E4005A03F9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843706486" sldId="551"/>
        </pc:sldMkLst>
        <pc:spChg chg="del mod ord">
          <ac:chgData name="BADHAM, JENNIFER M." userId="d3e5acb5-b2db-4b06-ac84-616e0149b02f" providerId="ADAL" clId="{4E6CE622-1A9C-4EF8-A3EF-33C4CC093326}" dt="2022-02-27T20:59:12.368" v="6442" actId="700"/>
          <ac:spMkLst>
            <pc:docMk/>
            <pc:sldMk cId="843706486" sldId="551"/>
            <ac:spMk id="2" creationId="{4A28C847-2C15-49C1-888D-49259E68E8A3}"/>
          </ac:spMkLst>
        </pc:spChg>
        <pc:spChg chg="add mod ord">
          <ac:chgData name="BADHAM, JENNIFER M." userId="d3e5acb5-b2db-4b06-ac84-616e0149b02f" providerId="ADAL" clId="{4E6CE622-1A9C-4EF8-A3EF-33C4CC093326}" dt="2022-02-27T22:20:14.214" v="7315" actId="120"/>
          <ac:spMkLst>
            <pc:docMk/>
            <pc:sldMk cId="843706486" sldId="551"/>
            <ac:spMk id="3" creationId="{4CA3FDED-5828-4573-8CB3-0A0F8A1C7657}"/>
          </ac:spMkLst>
        </pc:spChg>
        <pc:spChg chg="add mod ord">
          <ac:chgData name="BADHAM, JENNIFER M." userId="d3e5acb5-b2db-4b06-ac84-616e0149b02f" providerId="ADAL" clId="{4E6CE622-1A9C-4EF8-A3EF-33C4CC093326}" dt="2022-02-27T23:28:05.644" v="7370" actId="20577"/>
          <ac:spMkLst>
            <pc:docMk/>
            <pc:sldMk cId="843706486" sldId="551"/>
            <ac:spMk id="4" creationId="{6CAC5333-A4FD-4FAE-B577-F5C83A0EA3A3}"/>
          </ac:spMkLst>
        </pc:spChg>
        <pc:picChg chg="add mod modCrop">
          <ac:chgData name="BADHAM, JENNIFER M." userId="d3e5acb5-b2db-4b06-ac84-616e0149b02f" providerId="ADAL" clId="{4E6CE622-1A9C-4EF8-A3EF-33C4CC093326}" dt="2022-02-27T22:20:20.543" v="7316" actId="1076"/>
          <ac:picMkLst>
            <pc:docMk/>
            <pc:sldMk cId="843706486" sldId="551"/>
            <ac:picMk id="6" creationId="{41224F6E-F525-4862-844F-2A564B671D09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3257383494" sldId="552"/>
        </pc:sldMkLst>
        <pc:spChg chg="mod ord">
          <ac:chgData name="BADHAM, JENNIFER M." userId="d3e5acb5-b2db-4b06-ac84-616e0149b02f" providerId="ADAL" clId="{4E6CE622-1A9C-4EF8-A3EF-33C4CC093326}" dt="2022-02-27T23:48:41.888" v="8376" actId="700"/>
          <ac:spMkLst>
            <pc:docMk/>
            <pc:sldMk cId="3257383494" sldId="552"/>
            <ac:spMk id="2" creationId="{B50CA275-8B0E-4561-8627-7CCC56FE3F54}"/>
          </ac:spMkLst>
        </pc:spChg>
        <pc:spChg chg="mod ord">
          <ac:chgData name="BADHAM, JENNIFER M." userId="d3e5acb5-b2db-4b06-ac84-616e0149b02f" providerId="ADAL" clId="{4E6CE622-1A9C-4EF8-A3EF-33C4CC093326}" dt="2022-02-27T23:48:47.527" v="8380" actId="27636"/>
          <ac:spMkLst>
            <pc:docMk/>
            <pc:sldMk cId="3257383494" sldId="552"/>
            <ac:spMk id="3" creationId="{DBB44D7E-027D-4B5E-BE02-D4F2E1336314}"/>
          </ac:spMkLst>
        </pc:spChg>
        <pc:spChg chg="add del mod ord">
          <ac:chgData name="BADHAM, JENNIFER M." userId="d3e5acb5-b2db-4b06-ac84-616e0149b02f" providerId="ADAL" clId="{4E6CE622-1A9C-4EF8-A3EF-33C4CC093326}" dt="2022-02-27T23:44:50.306" v="8006" actId="700"/>
          <ac:spMkLst>
            <pc:docMk/>
            <pc:sldMk cId="3257383494" sldId="552"/>
            <ac:spMk id="4" creationId="{9D11368A-3729-45C7-A90E-5FCD79EC7270}"/>
          </ac:spMkLst>
        </pc:spChg>
        <pc:spChg chg="add mod ord">
          <ac:chgData name="BADHAM, JENNIFER M." userId="d3e5acb5-b2db-4b06-ac84-616e0149b02f" providerId="ADAL" clId="{4E6CE622-1A9C-4EF8-A3EF-33C4CC093326}" dt="2022-02-27T23:51:06.440" v="8583" actId="6549"/>
          <ac:spMkLst>
            <pc:docMk/>
            <pc:sldMk cId="3257383494" sldId="552"/>
            <ac:spMk id="5" creationId="{88BD8E1C-5297-47BB-943C-3F5BDCF13439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2-28T00:45:28.346" v="10753" actId="47"/>
        <pc:sldMkLst>
          <pc:docMk/>
          <pc:sldMk cId="1054438022" sldId="553"/>
        </pc:sldMkLst>
        <pc:spChg chg="mod ord">
          <ac:chgData name="BADHAM, JENNIFER M." userId="d3e5acb5-b2db-4b06-ac84-616e0149b02f" providerId="ADAL" clId="{4E6CE622-1A9C-4EF8-A3EF-33C4CC093326}" dt="2022-02-27T23:58:18.649" v="9395" actId="700"/>
          <ac:spMkLst>
            <pc:docMk/>
            <pc:sldMk cId="1054438022" sldId="553"/>
            <ac:spMk id="2" creationId="{303130DF-92DC-46D0-9945-B2913248EACB}"/>
          </ac:spMkLst>
        </pc:spChg>
        <pc:spChg chg="mod ord">
          <ac:chgData name="BADHAM, JENNIFER M." userId="d3e5acb5-b2db-4b06-ac84-616e0149b02f" providerId="ADAL" clId="{4E6CE622-1A9C-4EF8-A3EF-33C4CC093326}" dt="2022-02-27T23:59:29.265" v="9510" actId="20577"/>
          <ac:spMkLst>
            <pc:docMk/>
            <pc:sldMk cId="1054438022" sldId="553"/>
            <ac:spMk id="3" creationId="{E0BC89CC-7202-4F02-ADCE-710ECEC5A125}"/>
          </ac:spMkLst>
        </pc:spChg>
        <pc:spChg chg="del">
          <ac:chgData name="BADHAM, JENNIFER M." userId="d3e5acb5-b2db-4b06-ac84-616e0149b02f" providerId="ADAL" clId="{4E6CE622-1A9C-4EF8-A3EF-33C4CC093326}" dt="2022-02-27T23:58:18.649" v="9395" actId="700"/>
          <ac:spMkLst>
            <pc:docMk/>
            <pc:sldMk cId="1054438022" sldId="553"/>
            <ac:spMk id="4" creationId="{E64EB394-B78A-42ED-9D19-3EA99238A49B}"/>
          </ac:spMkLst>
        </pc:spChg>
        <pc:picChg chg="add mod">
          <ac:chgData name="BADHAM, JENNIFER M." userId="d3e5acb5-b2db-4b06-ac84-616e0149b02f" providerId="ADAL" clId="{4E6CE622-1A9C-4EF8-A3EF-33C4CC093326}" dt="2022-02-28T00:03:22.618" v="9542" actId="1076"/>
          <ac:picMkLst>
            <pc:docMk/>
            <pc:sldMk cId="1054438022" sldId="553"/>
            <ac:picMk id="6" creationId="{8B635855-BDB5-450B-BC88-F49A1B0DBC73}"/>
          </ac:picMkLst>
        </pc:picChg>
        <pc:picChg chg="add del mod">
          <ac:chgData name="BADHAM, JENNIFER M." userId="d3e5acb5-b2db-4b06-ac84-616e0149b02f" providerId="ADAL" clId="{4E6CE622-1A9C-4EF8-A3EF-33C4CC093326}" dt="2022-02-28T00:01:49.884" v="9527" actId="478"/>
          <ac:picMkLst>
            <pc:docMk/>
            <pc:sldMk cId="1054438022" sldId="553"/>
            <ac:picMk id="7" creationId="{CB8693E4-AEF1-490D-BD5F-E4123FC6195C}"/>
          </ac:picMkLst>
        </pc:picChg>
        <pc:picChg chg="add mod">
          <ac:chgData name="BADHAM, JENNIFER M." userId="d3e5acb5-b2db-4b06-ac84-616e0149b02f" providerId="ADAL" clId="{4E6CE622-1A9C-4EF8-A3EF-33C4CC093326}" dt="2022-02-28T00:01:53" v="9528" actId="1076"/>
          <ac:picMkLst>
            <pc:docMk/>
            <pc:sldMk cId="1054438022" sldId="553"/>
            <ac:picMk id="9" creationId="{848CE46A-87AC-4968-BFF9-FBBB686F8EAC}"/>
          </ac:picMkLst>
        </pc:picChg>
        <pc:picChg chg="add mod">
          <ac:chgData name="BADHAM, JENNIFER M." userId="d3e5acb5-b2db-4b06-ac84-616e0149b02f" providerId="ADAL" clId="{4E6CE622-1A9C-4EF8-A3EF-33C4CC093326}" dt="2022-02-28T00:01:56.226" v="9529" actId="1076"/>
          <ac:picMkLst>
            <pc:docMk/>
            <pc:sldMk cId="1054438022" sldId="553"/>
            <ac:picMk id="11" creationId="{4EC9B036-B984-4AE4-BFA6-78FCBAB760D4}"/>
          </ac:picMkLst>
        </pc:picChg>
        <pc:picChg chg="add mod">
          <ac:chgData name="BADHAM, JENNIFER M." userId="d3e5acb5-b2db-4b06-ac84-616e0149b02f" providerId="ADAL" clId="{4E6CE622-1A9C-4EF8-A3EF-33C4CC093326}" dt="2022-02-28T00:03:25.734" v="9543" actId="1076"/>
          <ac:picMkLst>
            <pc:docMk/>
            <pc:sldMk cId="1054438022" sldId="553"/>
            <ac:picMk id="12" creationId="{EB1AFF3E-FDF4-48F9-8D2C-D8893FF473A8}"/>
          </ac:picMkLst>
        </pc:picChg>
        <pc:picChg chg="add mod">
          <ac:chgData name="BADHAM, JENNIFER M." userId="d3e5acb5-b2db-4b06-ac84-616e0149b02f" providerId="ADAL" clId="{4E6CE622-1A9C-4EF8-A3EF-33C4CC093326}" dt="2022-02-28T00:03:30.644" v="9544" actId="1076"/>
          <ac:picMkLst>
            <pc:docMk/>
            <pc:sldMk cId="1054438022" sldId="553"/>
            <ac:picMk id="22" creationId="{DA829185-5DD8-4543-8E52-A11018582EB6}"/>
          </ac:picMkLst>
        </pc:picChg>
        <pc:cxnChg chg="add mod">
          <ac:chgData name="BADHAM, JENNIFER M." userId="d3e5acb5-b2db-4b06-ac84-616e0149b02f" providerId="ADAL" clId="{4E6CE622-1A9C-4EF8-A3EF-33C4CC093326}" dt="2022-02-28T00:03:25.734" v="9543" actId="1076"/>
          <ac:cxnSpMkLst>
            <pc:docMk/>
            <pc:sldMk cId="1054438022" sldId="553"/>
            <ac:cxnSpMk id="14" creationId="{F9BE53F7-6461-485D-BC09-8EC11973F372}"/>
          </ac:cxnSpMkLst>
        </pc:cxnChg>
        <pc:cxnChg chg="add mod">
          <ac:chgData name="BADHAM, JENNIFER M." userId="d3e5acb5-b2db-4b06-ac84-616e0149b02f" providerId="ADAL" clId="{4E6CE622-1A9C-4EF8-A3EF-33C4CC093326}" dt="2022-02-28T00:03:22.618" v="9542" actId="1076"/>
          <ac:cxnSpMkLst>
            <pc:docMk/>
            <pc:sldMk cId="1054438022" sldId="553"/>
            <ac:cxnSpMk id="17" creationId="{75854A65-CD2C-48A2-9C4B-8F0A6998A2B9}"/>
          </ac:cxnSpMkLst>
        </pc:cxnChg>
      </pc:sldChg>
      <pc:sldChg chg="modSp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593311974" sldId="558"/>
        </pc:sldMkLst>
        <pc:spChg chg="mod">
          <ac:chgData name="BADHAM, JENNIFER M." userId="d3e5acb5-b2db-4b06-ac84-616e0149b02f" providerId="ADAL" clId="{4E6CE622-1A9C-4EF8-A3EF-33C4CC093326}" dt="2022-03-02T22:38:52.083" v="11710" actId="6549"/>
          <ac:spMkLst>
            <pc:docMk/>
            <pc:sldMk cId="2593311974" sldId="558"/>
            <ac:spMk id="4" creationId="{6ADDA075-863D-4020-9F68-E8A7F5763964}"/>
          </ac:spMkLst>
        </pc:spChg>
      </pc:sldChg>
      <pc:sldChg chg="del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173478023" sldId="559"/>
        </pc:sldMkLst>
      </pc:sldChg>
      <pc:sldChg chg="del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065195686" sldId="560"/>
        </pc:sldMkLst>
      </pc:sldChg>
      <pc:sldChg chg="del ord">
        <pc:chgData name="BADHAM, JENNIFER M." userId="d3e5acb5-b2db-4b06-ac84-616e0149b02f" providerId="ADAL" clId="{4E6CE622-1A9C-4EF8-A3EF-33C4CC093326}" dt="2022-03-04T01:59:50.534" v="21222" actId="47"/>
        <pc:sldMkLst>
          <pc:docMk/>
          <pc:sldMk cId="1094297214" sldId="561"/>
        </pc:sldMkLst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994389744" sldId="562"/>
        </pc:sldMkLst>
        <pc:spChg chg="add mod ord">
          <ac:chgData name="BADHAM, JENNIFER M." userId="d3e5acb5-b2db-4b06-ac84-616e0149b02f" providerId="ADAL" clId="{4E6CE622-1A9C-4EF8-A3EF-33C4CC093326}" dt="2022-03-04T00:55:25.698" v="19852" actId="6549"/>
          <ac:spMkLst>
            <pc:docMk/>
            <pc:sldMk cId="2994389744" sldId="562"/>
            <ac:spMk id="2" creationId="{65E81FEB-0A2A-4B34-B10C-82F52C09BB44}"/>
          </ac:spMkLst>
        </pc:spChg>
        <pc:spChg chg="del mod ord">
          <ac:chgData name="BADHAM, JENNIFER M." userId="d3e5acb5-b2db-4b06-ac84-616e0149b02f" providerId="ADAL" clId="{4E6CE622-1A9C-4EF8-A3EF-33C4CC093326}" dt="2022-03-02T23:23:24.391" v="11712" actId="700"/>
          <ac:spMkLst>
            <pc:docMk/>
            <pc:sldMk cId="2994389744" sldId="562"/>
            <ac:spMk id="2" creationId="{ED28FF49-5505-4525-A8DD-05CB052DA3EF}"/>
          </ac:spMkLst>
        </pc:spChg>
        <pc:spChg chg="add mod ord">
          <ac:chgData name="BADHAM, JENNIFER M." userId="d3e5acb5-b2db-4b06-ac84-616e0149b02f" providerId="ADAL" clId="{4E6CE622-1A9C-4EF8-A3EF-33C4CC093326}" dt="2022-03-04T00:55:41.875" v="19886" actId="20577"/>
          <ac:spMkLst>
            <pc:docMk/>
            <pc:sldMk cId="2994389744" sldId="562"/>
            <ac:spMk id="3" creationId="{A0B2C4D5-FF3E-46BA-BBBE-D7E53D09C4C2}"/>
          </ac:spMkLst>
        </pc:spChg>
        <pc:spChg chg="del">
          <ac:chgData name="BADHAM, JENNIFER M." userId="d3e5acb5-b2db-4b06-ac84-616e0149b02f" providerId="ADAL" clId="{4E6CE622-1A9C-4EF8-A3EF-33C4CC093326}" dt="2022-03-02T23:23:24.391" v="11712" actId="700"/>
          <ac:spMkLst>
            <pc:docMk/>
            <pc:sldMk cId="2994389744" sldId="562"/>
            <ac:spMk id="3" creationId="{EF2986CB-D5F3-4550-98CE-AB25D0E4640C}"/>
          </ac:spMkLst>
        </pc:spChg>
        <pc:spChg chg="add mod ord">
          <ac:chgData name="BADHAM, JENNIFER M." userId="d3e5acb5-b2db-4b06-ac84-616e0149b02f" providerId="ADAL" clId="{4E6CE622-1A9C-4EF8-A3EF-33C4CC093326}" dt="2022-03-04T00:53:11.599" v="19607" actId="20577"/>
          <ac:spMkLst>
            <pc:docMk/>
            <pc:sldMk cId="2994389744" sldId="562"/>
            <ac:spMk id="4" creationId="{A5F227C1-A7FA-4899-A8A4-87224123DEA9}"/>
          </ac:spMkLst>
        </pc:spChg>
        <pc:picChg chg="add del mod">
          <ac:chgData name="BADHAM, JENNIFER M." userId="d3e5acb5-b2db-4b06-ac84-616e0149b02f" providerId="ADAL" clId="{4E6CE622-1A9C-4EF8-A3EF-33C4CC093326}" dt="2022-03-02T23:32:35.343" v="11716" actId="478"/>
          <ac:picMkLst>
            <pc:docMk/>
            <pc:sldMk cId="2994389744" sldId="562"/>
            <ac:picMk id="6" creationId="{B7BA4A3C-8EE5-489F-AB82-3C9AFA115C10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8" creationId="{690E9BB3-63FC-4B65-8785-F79160F77E13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0" creationId="{D149D402-2FBA-4B96-AE8F-084D556285F7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2" creationId="{B72A8F4D-27F1-440F-9BDD-094B75D99C64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4" creationId="{A7D25BA5-BF26-4E88-8D99-F6EC9CF53147}"/>
          </ac:picMkLst>
        </pc:picChg>
        <pc:picChg chg="add mod">
          <ac:chgData name="BADHAM, JENNIFER M." userId="d3e5acb5-b2db-4b06-ac84-616e0149b02f" providerId="ADAL" clId="{4E6CE622-1A9C-4EF8-A3EF-33C4CC093326}" dt="2022-03-04T00:55:13.677" v="19844" actId="1076"/>
          <ac:picMkLst>
            <pc:docMk/>
            <pc:sldMk cId="2994389744" sldId="562"/>
            <ac:picMk id="16" creationId="{55178740-CE22-428A-BCF0-66F5937C6020}"/>
          </ac:picMkLst>
        </pc:pic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623435130" sldId="563"/>
        </pc:sldMkLst>
        <pc:spChg chg="mod ord">
          <ac:chgData name="BADHAM, JENNIFER M." userId="d3e5acb5-b2db-4b06-ac84-616e0149b02f" providerId="ADAL" clId="{4E6CE622-1A9C-4EF8-A3EF-33C4CC093326}" dt="2022-03-02T23:51:34.488" v="12207" actId="700"/>
          <ac:spMkLst>
            <pc:docMk/>
            <pc:sldMk cId="3623435130" sldId="563"/>
            <ac:spMk id="2" creationId="{CC7E2E11-7F7C-4D28-8811-E8FDCD162F91}"/>
          </ac:spMkLst>
        </pc:spChg>
        <pc:spChg chg="add mod ord">
          <ac:chgData name="BADHAM, JENNIFER M." userId="d3e5acb5-b2db-4b06-ac84-616e0149b02f" providerId="ADAL" clId="{4E6CE622-1A9C-4EF8-A3EF-33C4CC093326}" dt="2022-03-02T23:51:40.940" v="12211" actId="20577"/>
          <ac:spMkLst>
            <pc:docMk/>
            <pc:sldMk cId="3623435130" sldId="563"/>
            <ac:spMk id="3" creationId="{956EC8F8-6F65-421E-B6D9-4C625B4580F0}"/>
          </ac:spMkLst>
        </pc:spChg>
        <pc:spChg chg="add mod">
          <ac:chgData name="BADHAM, JENNIFER M." userId="d3e5acb5-b2db-4b06-ac84-616e0149b02f" providerId="ADAL" clId="{4E6CE622-1A9C-4EF8-A3EF-33C4CC093326}" dt="2022-03-02T23:50:51.280" v="12202" actId="1076"/>
          <ac:spMkLst>
            <pc:docMk/>
            <pc:sldMk cId="3623435130" sldId="563"/>
            <ac:spMk id="5" creationId="{03291872-1521-45A2-88D5-1E7F2B9481D1}"/>
          </ac:spMkLst>
        </pc:spChg>
        <pc:spChg chg="add del mod ord">
          <ac:chgData name="BADHAM, JENNIFER M." userId="d3e5acb5-b2db-4b06-ac84-616e0149b02f" providerId="ADAL" clId="{4E6CE622-1A9C-4EF8-A3EF-33C4CC093326}" dt="2022-03-02T23:51:34.488" v="12207" actId="700"/>
          <ac:spMkLst>
            <pc:docMk/>
            <pc:sldMk cId="3623435130" sldId="563"/>
            <ac:spMk id="6" creationId="{AD32CEC8-3956-4D21-A7D6-26B263922DE1}"/>
          </ac:spMkLst>
        </pc:spChg>
        <pc:picChg chg="add mod">
          <ac:chgData name="BADHAM, JENNIFER M." userId="d3e5acb5-b2db-4b06-ac84-616e0149b02f" providerId="ADAL" clId="{4E6CE622-1A9C-4EF8-A3EF-33C4CC093326}" dt="2022-03-02T23:52:17.800" v="12216" actId="27349"/>
          <ac:picMkLst>
            <pc:docMk/>
            <pc:sldMk cId="3623435130" sldId="563"/>
            <ac:picMk id="8" creationId="{269F3FCD-FFDE-4D53-A833-75A609CE67C5}"/>
          </ac:picMkLst>
        </pc:picChg>
      </pc:sldChg>
      <pc:sldChg chg="addSp modSp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632157343" sldId="564"/>
        </pc:sldMkLst>
        <pc:spChg chg="add mod ord">
          <ac:chgData name="BADHAM, JENNIFER M." userId="d3e5acb5-b2db-4b06-ac84-616e0149b02f" providerId="ADAL" clId="{4E6CE622-1A9C-4EF8-A3EF-33C4CC093326}" dt="2022-03-03T20:55:18.120" v="12798" actId="20577"/>
          <ac:spMkLst>
            <pc:docMk/>
            <pc:sldMk cId="1632157343" sldId="564"/>
            <ac:spMk id="2" creationId="{52CFD33B-502F-4B76-9FB3-1CF183ADAC11}"/>
          </ac:spMkLst>
        </pc:spChg>
        <pc:spChg chg="add mod ord">
          <ac:chgData name="BADHAM, JENNIFER M." userId="d3e5acb5-b2db-4b06-ac84-616e0149b02f" providerId="ADAL" clId="{4E6CE622-1A9C-4EF8-A3EF-33C4CC093326}" dt="2022-03-03T20:58:55.769" v="13034" actId="20577"/>
          <ac:spMkLst>
            <pc:docMk/>
            <pc:sldMk cId="1632157343" sldId="564"/>
            <ac:spMk id="3" creationId="{93BD7999-17D7-40D5-B7FB-88F43F336F89}"/>
          </ac:spMkLst>
        </pc:spChg>
        <pc:spChg chg="add mod">
          <ac:chgData name="BADHAM, JENNIFER M." userId="d3e5acb5-b2db-4b06-ac84-616e0149b02f" providerId="ADAL" clId="{4E6CE622-1A9C-4EF8-A3EF-33C4CC093326}" dt="2022-03-03T20:57:01.189" v="12846"/>
          <ac:spMkLst>
            <pc:docMk/>
            <pc:sldMk cId="1632157343" sldId="564"/>
            <ac:spMk id="5" creationId="{0C304EE4-FC64-4B29-8DA0-33134F430CED}"/>
          </ac:spMkLst>
        </pc:spChg>
        <pc:spChg chg="mod ord">
          <ac:chgData name="BADHAM, JENNIFER M." userId="d3e5acb5-b2db-4b06-ac84-616e0149b02f" providerId="ADAL" clId="{4E6CE622-1A9C-4EF8-A3EF-33C4CC093326}" dt="2022-03-03T20:46:40.302" v="12224" actId="700"/>
          <ac:spMkLst>
            <pc:docMk/>
            <pc:sldMk cId="1632157343" sldId="564"/>
            <ac:spMk id="7" creationId="{59EE3E74-A3D4-4F2E-A93B-C5E5EAC72690}"/>
          </ac:spMkLst>
        </pc:spChg>
      </pc:sldChg>
      <pc:sldChg chg="del or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007087678" sldId="565"/>
        </pc:sldMkLst>
      </pc:sldChg>
      <pc:sldChg chg="del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480790611" sldId="566"/>
        </pc:sldMkLst>
      </pc:sldChg>
      <pc:sldChg chg="modSp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284460303" sldId="567"/>
        </pc:sldMkLst>
        <pc:spChg chg="mod">
          <ac:chgData name="BADHAM, JENNIFER M." userId="d3e5acb5-b2db-4b06-ac84-616e0149b02f" providerId="ADAL" clId="{4E6CE622-1A9C-4EF8-A3EF-33C4CC093326}" dt="2022-03-03T22:10:06.534" v="14389" actId="20577"/>
          <ac:spMkLst>
            <pc:docMk/>
            <pc:sldMk cId="3284460303" sldId="567"/>
            <ac:spMk id="6" creationId="{D24E8A82-C55C-41EA-AE46-E001E3DD1B37}"/>
          </ac:spMkLst>
        </pc:spChg>
      </pc:sldChg>
      <pc:sldChg chg="addSp delSp modSp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991200154" sldId="568"/>
        </pc:sldMkLst>
        <pc:spChg chg="mod ord">
          <ac:chgData name="BADHAM, JENNIFER M." userId="d3e5acb5-b2db-4b06-ac84-616e0149b02f" providerId="ADAL" clId="{4E6CE622-1A9C-4EF8-A3EF-33C4CC093326}" dt="2022-03-04T00:30:44.923" v="18671" actId="700"/>
          <ac:spMkLst>
            <pc:docMk/>
            <pc:sldMk cId="2991200154" sldId="568"/>
            <ac:spMk id="2" creationId="{7DAABDAB-9C2C-4BA2-AABA-AD3F086D5EDE}"/>
          </ac:spMkLst>
        </pc:spChg>
        <pc:spChg chg="mod ord">
          <ac:chgData name="BADHAM, JENNIFER M." userId="d3e5acb5-b2db-4b06-ac84-616e0149b02f" providerId="ADAL" clId="{4E6CE622-1A9C-4EF8-A3EF-33C4CC093326}" dt="2022-03-04T00:36:12.634" v="18870" actId="20577"/>
          <ac:spMkLst>
            <pc:docMk/>
            <pc:sldMk cId="2991200154" sldId="568"/>
            <ac:spMk id="3" creationId="{6DB68E8D-A1EB-497E-85A9-91485E86DF42}"/>
          </ac:spMkLst>
        </pc:spChg>
        <pc:spChg chg="add del mod ord">
          <ac:chgData name="BADHAM, JENNIFER M." userId="d3e5acb5-b2db-4b06-ac84-616e0149b02f" providerId="ADAL" clId="{4E6CE622-1A9C-4EF8-A3EF-33C4CC093326}" dt="2022-03-04T00:30:47.493" v="18672"/>
          <ac:spMkLst>
            <pc:docMk/>
            <pc:sldMk cId="2991200154" sldId="568"/>
            <ac:spMk id="4" creationId="{329DFAE3-73F0-45DB-9E02-4CC9222638CA}"/>
          </ac:spMkLst>
        </pc:spChg>
        <pc:spChg chg="add mod">
          <ac:chgData name="BADHAM, JENNIFER M." userId="d3e5acb5-b2db-4b06-ac84-616e0149b02f" providerId="ADAL" clId="{4E6CE622-1A9C-4EF8-A3EF-33C4CC093326}" dt="2022-03-04T00:32:44.089" v="18686"/>
          <ac:spMkLst>
            <pc:docMk/>
            <pc:sldMk cId="2991200154" sldId="568"/>
            <ac:spMk id="6" creationId="{37372DD7-ECC3-4470-8B49-342BA7D68028}"/>
          </ac:spMkLst>
        </pc:spChg>
        <pc:picChg chg="add mod">
          <ac:chgData name="BADHAM, JENNIFER M." userId="d3e5acb5-b2db-4b06-ac84-616e0149b02f" providerId="ADAL" clId="{4E6CE622-1A9C-4EF8-A3EF-33C4CC093326}" dt="2022-03-04T00:30:47.493" v="18672"/>
          <ac:picMkLst>
            <pc:docMk/>
            <pc:sldMk cId="2991200154" sldId="568"/>
            <ac:picMk id="5" creationId="{C19028BC-095C-44DC-B76D-55B6114CE34C}"/>
          </ac:picMkLst>
        </pc:picChg>
      </pc:sldChg>
      <pc:sldChg chg="modSp del mod or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022761954" sldId="569"/>
        </pc:sldMkLst>
        <pc:spChg chg="mod">
          <ac:chgData name="BADHAM, JENNIFER M." userId="d3e5acb5-b2db-4b06-ac84-616e0149b02f" providerId="ADAL" clId="{4E6CE622-1A9C-4EF8-A3EF-33C4CC093326}" dt="2022-03-03T21:31:15.786" v="14294" actId="20577"/>
          <ac:spMkLst>
            <pc:docMk/>
            <pc:sldMk cId="4022761954" sldId="569"/>
            <ac:spMk id="2" creationId="{B49E1932-043A-4908-8076-99139ACBE4E2}"/>
          </ac:spMkLst>
        </pc:spChg>
        <pc:picChg chg="mod">
          <ac:chgData name="BADHAM, JENNIFER M." userId="d3e5acb5-b2db-4b06-ac84-616e0149b02f" providerId="ADAL" clId="{4E6CE622-1A9C-4EF8-A3EF-33C4CC093326}" dt="2022-03-03T21:31:50.097" v="14296" actId="1076"/>
          <ac:picMkLst>
            <pc:docMk/>
            <pc:sldMk cId="4022761954" sldId="569"/>
            <ac:picMk id="8" creationId="{30A3F781-1BB0-4E1B-86A9-C0843CA841B1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422983767" sldId="570"/>
        </pc:sldMkLst>
        <pc:spChg chg="del">
          <ac:chgData name="BADHAM, JENNIFER M." userId="d3e5acb5-b2db-4b06-ac84-616e0149b02f" providerId="ADAL" clId="{4E6CE622-1A9C-4EF8-A3EF-33C4CC093326}" dt="2022-03-03T20:59:18.109" v="13036" actId="700"/>
          <ac:spMkLst>
            <pc:docMk/>
            <pc:sldMk cId="3422983767" sldId="570"/>
            <ac:spMk id="2" creationId="{1CD3560B-3222-468E-B569-EE84A55E44D9}"/>
          </ac:spMkLst>
        </pc:spChg>
        <pc:spChg chg="del mod ord">
          <ac:chgData name="BADHAM, JENNIFER M." userId="d3e5acb5-b2db-4b06-ac84-616e0149b02f" providerId="ADAL" clId="{4E6CE622-1A9C-4EF8-A3EF-33C4CC093326}" dt="2022-03-03T20:59:18.109" v="13036" actId="700"/>
          <ac:spMkLst>
            <pc:docMk/>
            <pc:sldMk cId="3422983767" sldId="570"/>
            <ac:spMk id="3" creationId="{C0CF8B08-82EE-4A1B-8E1D-2309A0A850F0}"/>
          </ac:spMkLst>
        </pc:spChg>
        <pc:spChg chg="del">
          <ac:chgData name="BADHAM, JENNIFER M." userId="d3e5acb5-b2db-4b06-ac84-616e0149b02f" providerId="ADAL" clId="{4E6CE622-1A9C-4EF8-A3EF-33C4CC093326}" dt="2022-03-03T20:59:18.109" v="13036" actId="700"/>
          <ac:spMkLst>
            <pc:docMk/>
            <pc:sldMk cId="3422983767" sldId="570"/>
            <ac:spMk id="4" creationId="{0DEF0BB5-2540-4398-88CA-1CCBA455526A}"/>
          </ac:spMkLst>
        </pc:spChg>
        <pc:spChg chg="add mod ord">
          <ac:chgData name="BADHAM, JENNIFER M." userId="d3e5acb5-b2db-4b06-ac84-616e0149b02f" providerId="ADAL" clId="{4E6CE622-1A9C-4EF8-A3EF-33C4CC093326}" dt="2022-03-03T20:59:25.188" v="13055" actId="20577"/>
          <ac:spMkLst>
            <pc:docMk/>
            <pc:sldMk cId="3422983767" sldId="570"/>
            <ac:spMk id="5" creationId="{23FDAA4C-438A-4088-A18B-D7641723C9F8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328467442" sldId="571"/>
        </pc:sldMkLst>
        <pc:spChg chg="del">
          <ac:chgData name="BADHAM, JENNIFER M." userId="d3e5acb5-b2db-4b06-ac84-616e0149b02f" providerId="ADAL" clId="{4E6CE622-1A9C-4EF8-A3EF-33C4CC093326}" dt="2022-03-03T21:01:40.558" v="13057" actId="700"/>
          <ac:spMkLst>
            <pc:docMk/>
            <pc:sldMk cId="3328467442" sldId="571"/>
            <ac:spMk id="2" creationId="{01F2A8C7-5633-4029-9328-5DBBC71E057C}"/>
          </ac:spMkLst>
        </pc:spChg>
        <pc:spChg chg="add mod">
          <ac:chgData name="BADHAM, JENNIFER M." userId="d3e5acb5-b2db-4b06-ac84-616e0149b02f" providerId="ADAL" clId="{4E6CE622-1A9C-4EF8-A3EF-33C4CC093326}" dt="2022-03-03T21:01:54.086" v="13123" actId="20577"/>
          <ac:spMkLst>
            <pc:docMk/>
            <pc:sldMk cId="3328467442" sldId="571"/>
            <ac:spMk id="3" creationId="{24645D57-BFAD-4589-9A1B-C79025693E50}"/>
          </ac:spMkLst>
        </pc:spChg>
        <pc:graphicFrameChg chg="add del mod modGraphic">
          <ac:chgData name="BADHAM, JENNIFER M." userId="d3e5acb5-b2db-4b06-ac84-616e0149b02f" providerId="ADAL" clId="{4E6CE622-1A9C-4EF8-A3EF-33C4CC093326}" dt="2022-03-03T21:18:15.075" v="13151" actId="478"/>
          <ac:graphicFrameMkLst>
            <pc:docMk/>
            <pc:sldMk cId="3328467442" sldId="571"/>
            <ac:graphicFrameMk id="4" creationId="{3A011F57-FEF1-40B2-846B-10624AC4B7DA}"/>
          </ac:graphicFrameMkLst>
        </pc:graphicFrameChg>
        <pc:graphicFrameChg chg="add mod modGraphic">
          <ac:chgData name="BADHAM, JENNIFER M." userId="d3e5acb5-b2db-4b06-ac84-616e0149b02f" providerId="ADAL" clId="{4E6CE622-1A9C-4EF8-A3EF-33C4CC093326}" dt="2022-03-03T21:29:12.501" v="14022" actId="14100"/>
          <ac:graphicFrameMkLst>
            <pc:docMk/>
            <pc:sldMk cId="3328467442" sldId="571"/>
            <ac:graphicFrameMk id="5" creationId="{3C416B73-49B5-45C9-8E82-643931A0826A}"/>
          </ac:graphicFrameMkLst>
        </pc:graphicFrameChg>
      </pc:sldChg>
      <pc:sldChg chg="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344047182" sldId="572"/>
        </pc:sldMkLst>
        <pc:spChg chg="mod">
          <ac:chgData name="BADHAM, JENNIFER M." userId="d3e5acb5-b2db-4b06-ac84-616e0149b02f" providerId="ADAL" clId="{4E6CE622-1A9C-4EF8-A3EF-33C4CC093326}" dt="2022-03-03T22:06:51.461" v="14332" actId="20577"/>
          <ac:spMkLst>
            <pc:docMk/>
            <pc:sldMk cId="3344047182" sldId="572"/>
            <ac:spMk id="2" creationId="{17FB2758-4DEA-4FC2-8C6D-52A16257A68E}"/>
          </ac:spMkLst>
        </pc:spChg>
      </pc:sldChg>
      <pc:sldChg chg="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491650128" sldId="573"/>
        </pc:sldMkLst>
        <pc:spChg chg="mod">
          <ac:chgData name="BADHAM, JENNIFER M." userId="d3e5acb5-b2db-4b06-ac84-616e0149b02f" providerId="ADAL" clId="{4E6CE622-1A9C-4EF8-A3EF-33C4CC093326}" dt="2022-03-03T22:07:54.038" v="14367" actId="20577"/>
          <ac:spMkLst>
            <pc:docMk/>
            <pc:sldMk cId="3491650128" sldId="573"/>
            <ac:spMk id="2" creationId="{D5A8AD0E-F69F-4056-A36A-BBC273730D50}"/>
          </ac:spMkLst>
        </pc:spChg>
      </pc:sldChg>
      <pc:sldChg chg="modSp new del mod">
        <pc:chgData name="BADHAM, JENNIFER M." userId="d3e5acb5-b2db-4b06-ac84-616e0149b02f" providerId="ADAL" clId="{4E6CE622-1A9C-4EF8-A3EF-33C4CC093326}" dt="2022-03-04T00:36:45.182" v="18871" actId="47"/>
        <pc:sldMkLst>
          <pc:docMk/>
          <pc:sldMk cId="2893282658" sldId="574"/>
        </pc:sldMkLst>
        <pc:spChg chg="mod">
          <ac:chgData name="BADHAM, JENNIFER M." userId="d3e5acb5-b2db-4b06-ac84-616e0149b02f" providerId="ADAL" clId="{4E6CE622-1A9C-4EF8-A3EF-33C4CC093326}" dt="2022-03-03T22:08:46.201" v="14386" actId="20577"/>
          <ac:spMkLst>
            <pc:docMk/>
            <pc:sldMk cId="2893282658" sldId="574"/>
            <ac:spMk id="2" creationId="{BD267915-45DA-46A8-8980-C4C5E757B9F6}"/>
          </ac:spMkLst>
        </pc:sp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737392696" sldId="575"/>
        </pc:sldMkLst>
        <pc:spChg chg="mod or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2" creationId="{A0994AB9-67E6-4542-A201-CB7B80CB8E49}"/>
          </ac:spMkLst>
        </pc:spChg>
        <pc:spChg chg="mod ord">
          <ac:chgData name="BADHAM, JENNIFER M." userId="d3e5acb5-b2db-4b06-ac84-616e0149b02f" providerId="ADAL" clId="{4E6CE622-1A9C-4EF8-A3EF-33C4CC093326}" dt="2022-03-03T23:24:10.600" v="17307" actId="14100"/>
          <ac:spMkLst>
            <pc:docMk/>
            <pc:sldMk cId="3737392696" sldId="575"/>
            <ac:spMk id="3" creationId="{D687EC49-C0DF-4B98-85AF-FFFA1BA11CE1}"/>
          </ac:spMkLst>
        </pc:spChg>
        <pc:spChg chg="add del mod ord">
          <ac:chgData name="BADHAM, JENNIFER M." userId="d3e5acb5-b2db-4b06-ac84-616e0149b02f" providerId="ADAL" clId="{4E6CE622-1A9C-4EF8-A3EF-33C4CC093326}" dt="2022-03-03T22:49:23.956" v="15763" actId="478"/>
          <ac:spMkLst>
            <pc:docMk/>
            <pc:sldMk cId="3737392696" sldId="575"/>
            <ac:spMk id="4" creationId="{82E12F5B-1416-4138-B94A-12E271E0195F}"/>
          </ac:spMkLst>
        </pc:spChg>
        <pc:spChg chg="add del mod or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6" creationId="{84C58478-6121-4CE7-99BE-31FDC178DA90}"/>
          </ac:spMkLst>
        </pc:spChg>
        <pc:spChg chg="add del mo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7" creationId="{6B6D2883-53E7-4284-B058-AD0CFDB59436}"/>
          </ac:spMkLst>
        </pc:spChg>
        <pc:spChg chg="add del mod">
          <ac:chgData name="BADHAM, JENNIFER M." userId="d3e5acb5-b2db-4b06-ac84-616e0149b02f" providerId="ADAL" clId="{4E6CE622-1A9C-4EF8-A3EF-33C4CC093326}" dt="2022-03-03T23:23:57.755" v="17303"/>
          <ac:spMkLst>
            <pc:docMk/>
            <pc:sldMk cId="3737392696" sldId="575"/>
            <ac:spMk id="8" creationId="{EDC06AB2-FCBE-4CD2-98EF-BD2C75CAA2DD}"/>
          </ac:spMkLst>
        </pc:spChg>
        <pc:spChg chg="add mod">
          <ac:chgData name="BADHAM, JENNIFER M." userId="d3e5acb5-b2db-4b06-ac84-616e0149b02f" providerId="ADAL" clId="{4E6CE622-1A9C-4EF8-A3EF-33C4CC093326}" dt="2022-03-03T23:29:59.825" v="17755" actId="20577"/>
          <ac:spMkLst>
            <pc:docMk/>
            <pc:sldMk cId="3737392696" sldId="575"/>
            <ac:spMk id="9" creationId="{BDBD2D45-9743-482D-87D6-7712C10D088D}"/>
          </ac:spMkLst>
        </pc:spChg>
        <pc:graphicFrameChg chg="add mod modGraphic">
          <ac:chgData name="BADHAM, JENNIFER M." userId="d3e5acb5-b2db-4b06-ac84-616e0149b02f" providerId="ADAL" clId="{4E6CE622-1A9C-4EF8-A3EF-33C4CC093326}" dt="2022-03-03T23:24:34.280" v="17310" actId="1076"/>
          <ac:graphicFrameMkLst>
            <pc:docMk/>
            <pc:sldMk cId="3737392696" sldId="575"/>
            <ac:graphicFrameMk id="5" creationId="{D0745B29-F051-4053-99AB-D1C042B5CA60}"/>
          </ac:graphicFrameMkLst>
        </pc:graphicFrameChg>
      </pc:sldChg>
      <pc:sldChg chg="addSp del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014640420" sldId="576"/>
        </pc:sldMkLst>
        <pc:spChg chg="mod">
          <ac:chgData name="BADHAM, JENNIFER M." userId="d3e5acb5-b2db-4b06-ac84-616e0149b02f" providerId="ADAL" clId="{4E6CE622-1A9C-4EF8-A3EF-33C4CC093326}" dt="2022-03-03T22:27:31.179" v="15064"/>
          <ac:spMkLst>
            <pc:docMk/>
            <pc:sldMk cId="3014640420" sldId="576"/>
            <ac:spMk id="2" creationId="{9106232D-A458-4893-A32C-49FBA28FCA15}"/>
          </ac:spMkLst>
        </pc:spChg>
        <pc:spChg chg="mod">
          <ac:chgData name="BADHAM, JENNIFER M." userId="d3e5acb5-b2db-4b06-ac84-616e0149b02f" providerId="ADAL" clId="{4E6CE622-1A9C-4EF8-A3EF-33C4CC093326}" dt="2022-03-03T22:30:29.412" v="15180" actId="20577"/>
          <ac:spMkLst>
            <pc:docMk/>
            <pc:sldMk cId="3014640420" sldId="576"/>
            <ac:spMk id="3" creationId="{CF63CF77-BFDB-4968-80C2-19A19C789D50}"/>
          </ac:spMkLst>
        </pc:spChg>
        <pc:spChg chg="add del mod">
          <ac:chgData name="BADHAM, JENNIFER M." userId="d3e5acb5-b2db-4b06-ac84-616e0149b02f" providerId="ADAL" clId="{4E6CE622-1A9C-4EF8-A3EF-33C4CC093326}" dt="2022-03-03T22:27:31.179" v="15064"/>
          <ac:spMkLst>
            <pc:docMk/>
            <pc:sldMk cId="3014640420" sldId="576"/>
            <ac:spMk id="6" creationId="{0FE5E79D-2060-400B-BA2E-F50B7A3F4B30}"/>
          </ac:spMkLst>
        </pc:spChg>
        <pc:spChg chg="add del mod">
          <ac:chgData name="BADHAM, JENNIFER M." userId="d3e5acb5-b2db-4b06-ac84-616e0149b02f" providerId="ADAL" clId="{4E6CE622-1A9C-4EF8-A3EF-33C4CC093326}" dt="2022-03-03T22:27:31.179" v="15064"/>
          <ac:spMkLst>
            <pc:docMk/>
            <pc:sldMk cId="3014640420" sldId="576"/>
            <ac:spMk id="7" creationId="{5336C20F-2234-4111-9520-F5428B799E98}"/>
          </ac:spMkLst>
        </pc:spChg>
        <pc:spChg chg="add mod">
          <ac:chgData name="BADHAM, JENNIFER M." userId="d3e5acb5-b2db-4b06-ac84-616e0149b02f" providerId="ADAL" clId="{4E6CE622-1A9C-4EF8-A3EF-33C4CC093326}" dt="2022-03-03T22:28:42.414" v="15088" actId="1076"/>
          <ac:spMkLst>
            <pc:docMk/>
            <pc:sldMk cId="3014640420" sldId="576"/>
            <ac:spMk id="8" creationId="{15F26BFA-A255-4252-8EEF-8B1730C70EB0}"/>
          </ac:spMkLst>
        </pc:spChg>
        <pc:picChg chg="add mod ord">
          <ac:chgData name="BADHAM, JENNIFER M." userId="d3e5acb5-b2db-4b06-ac84-616e0149b02f" providerId="ADAL" clId="{4E6CE622-1A9C-4EF8-A3EF-33C4CC093326}" dt="2022-03-03T22:27:27.195" v="15063" actId="1076"/>
          <ac:picMkLst>
            <pc:docMk/>
            <pc:sldMk cId="3014640420" sldId="576"/>
            <ac:picMk id="5" creationId="{498B4E74-5D6E-45D7-B4E1-606BFB5488A1}"/>
          </ac:picMkLst>
        </pc:picChg>
      </pc:sldChg>
      <pc:sldChg chg="add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585657343" sldId="577"/>
        </pc:sldMkLst>
        <pc:spChg chg="mod">
          <ac:chgData name="BADHAM, JENNIFER M." userId="d3e5acb5-b2db-4b06-ac84-616e0149b02f" providerId="ADAL" clId="{4E6CE622-1A9C-4EF8-A3EF-33C4CC093326}" dt="2022-03-03T22:36:26.655" v="15195" actId="20577"/>
          <ac:spMkLst>
            <pc:docMk/>
            <pc:sldMk cId="2585657343" sldId="577"/>
            <ac:spMk id="2" creationId="{5E9D3C49-43CF-4A9F-9B1C-3057564D00CB}"/>
          </ac:spMkLst>
        </pc:spChg>
        <pc:spChg chg="mod">
          <ac:chgData name="BADHAM, JENNIFER M." userId="d3e5acb5-b2db-4b06-ac84-616e0149b02f" providerId="ADAL" clId="{4E6CE622-1A9C-4EF8-A3EF-33C4CC093326}" dt="2022-03-03T22:42:34.330" v="15377" actId="14100"/>
          <ac:spMkLst>
            <pc:docMk/>
            <pc:sldMk cId="2585657343" sldId="577"/>
            <ac:spMk id="3" creationId="{B73B4689-ECC3-42E4-BB3B-7A228F835FB2}"/>
          </ac:spMkLst>
        </pc:spChg>
        <pc:spChg chg="add mod">
          <ac:chgData name="BADHAM, JENNIFER M." userId="d3e5acb5-b2db-4b06-ac84-616e0149b02f" providerId="ADAL" clId="{4E6CE622-1A9C-4EF8-A3EF-33C4CC093326}" dt="2022-03-03T22:42:05.099" v="15373" actId="1076"/>
          <ac:spMkLst>
            <pc:docMk/>
            <pc:sldMk cId="2585657343" sldId="577"/>
            <ac:spMk id="4" creationId="{F73114BD-E940-4CA5-804F-F0976EBCB9AC}"/>
          </ac:spMkLst>
        </pc:spChg>
        <pc:picChg chg="add mod ord">
          <ac:chgData name="BADHAM, JENNIFER M." userId="d3e5acb5-b2db-4b06-ac84-616e0149b02f" providerId="ADAL" clId="{4E6CE622-1A9C-4EF8-A3EF-33C4CC093326}" dt="2022-03-03T22:42:52.938" v="15379" actId="1076"/>
          <ac:picMkLst>
            <pc:docMk/>
            <pc:sldMk cId="2585657343" sldId="577"/>
            <ac:picMk id="5" creationId="{518D6EB4-314B-400B-B9F1-D5E77D1CEC37}"/>
          </ac:picMkLst>
        </pc:picChg>
      </pc:sldChg>
      <pc:sldChg chg="addSp del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2281938864" sldId="578"/>
        </pc:sldMkLst>
        <pc:spChg chg="mod">
          <ac:chgData name="BADHAM, JENNIFER M." userId="d3e5acb5-b2db-4b06-ac84-616e0149b02f" providerId="ADAL" clId="{4E6CE622-1A9C-4EF8-A3EF-33C4CC093326}" dt="2022-03-03T23:21:52.177" v="17178"/>
          <ac:spMkLst>
            <pc:docMk/>
            <pc:sldMk cId="2281938864" sldId="578"/>
            <ac:spMk id="2" creationId="{D0285CF0-1126-4854-BA93-B35728EE66D6}"/>
          </ac:spMkLst>
        </pc:spChg>
        <pc:spChg chg="del">
          <ac:chgData name="BADHAM, JENNIFER M." userId="d3e5acb5-b2db-4b06-ac84-616e0149b02f" providerId="ADAL" clId="{4E6CE622-1A9C-4EF8-A3EF-33C4CC093326}" dt="2022-03-03T23:06:17.369" v="16286" actId="3680"/>
          <ac:spMkLst>
            <pc:docMk/>
            <pc:sldMk cId="2281938864" sldId="578"/>
            <ac:spMk id="3" creationId="{CFE8448A-F52F-417C-B518-098DA7509245}"/>
          </ac:spMkLst>
        </pc:spChg>
        <pc:spChg chg="del">
          <ac:chgData name="BADHAM, JENNIFER M." userId="d3e5acb5-b2db-4b06-ac84-616e0149b02f" providerId="ADAL" clId="{4E6CE622-1A9C-4EF8-A3EF-33C4CC093326}" dt="2022-03-03T23:06:33.980" v="16290"/>
          <ac:spMkLst>
            <pc:docMk/>
            <pc:sldMk cId="2281938864" sldId="578"/>
            <ac:spMk id="4" creationId="{C2933057-46B9-40B7-B2CF-963C9D9BD0F0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5" creationId="{97CE1FD3-10E2-4BC1-AC57-A56750F9B9A0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6" creationId="{C4E04B80-06FF-44B8-99E2-D9709F1D7636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7" creationId="{0A34D1FF-EA25-452E-800A-F7E4D5E422B6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8" creationId="{542E5418-F3CD-4E47-9B1D-B3566D30355E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9" creationId="{2A40ECD0-32B3-4F6D-AC6C-BD08E6A52D78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0" creationId="{87CF200B-3C56-43FD-8A89-8400CB528453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1" creationId="{2C15A47D-42B9-4E83-AC2D-638E56689CD5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2" creationId="{6840EA16-B2FE-4468-9D47-0C0D76A1454C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3" creationId="{78402229-8012-4D00-8B23-E23ABAFF78F2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4" creationId="{F8F2CB37-BDEC-4F95-A0F1-C1209D121FB4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5" creationId="{43ABC7EB-2674-4891-B065-B93F07ECBEA0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6" creationId="{112F6034-9987-48F9-A20B-00AF8F3F8EFF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7" creationId="{5677D7D4-1552-4160-BEF4-0F4A009DFE19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8" creationId="{A5CBE89F-B06F-4408-B57D-FE8F40BA4E1C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19" creationId="{83B255F2-CC2E-4F0D-B251-58EBB2AF7AB4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0" creationId="{6411FC3A-4171-4390-954B-6A918AEC767B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1" creationId="{35D71650-7422-4D85-80A9-D404847EC68D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2" creationId="{1B1B5335-6060-4869-ACD7-00D8C4F64D7F}"/>
          </ac:spMkLst>
        </pc:spChg>
        <pc:spChg chg="add del mod">
          <ac:chgData name="BADHAM, JENNIFER M." userId="d3e5acb5-b2db-4b06-ac84-616e0149b02f" providerId="ADAL" clId="{4E6CE622-1A9C-4EF8-A3EF-33C4CC093326}" dt="2022-03-03T23:11:16.878" v="16367" actId="478"/>
          <ac:spMkLst>
            <pc:docMk/>
            <pc:sldMk cId="2281938864" sldId="578"/>
            <ac:spMk id="23" creationId="{BBD05C7C-4780-45D6-B4A9-7A27345C3C3E}"/>
          </ac:spMkLst>
        </pc:spChg>
        <pc:spChg chg="add del mod">
          <ac:chgData name="BADHAM, JENNIFER M." userId="d3e5acb5-b2db-4b06-ac84-616e0149b02f" providerId="ADAL" clId="{4E6CE622-1A9C-4EF8-A3EF-33C4CC093326}" dt="2022-03-03T23:11:10.970" v="16366" actId="478"/>
          <ac:spMkLst>
            <pc:docMk/>
            <pc:sldMk cId="2281938864" sldId="578"/>
            <ac:spMk id="24" creationId="{8871300F-FF9E-4360-BCEA-7C182E206A18}"/>
          </ac:spMkLst>
        </pc:spChg>
        <pc:spChg chg="add del mod">
          <ac:chgData name="BADHAM, JENNIFER M." userId="d3e5acb5-b2db-4b06-ac84-616e0149b02f" providerId="ADAL" clId="{4E6CE622-1A9C-4EF8-A3EF-33C4CC093326}" dt="2022-03-03T23:06:33.980" v="16290"/>
          <ac:spMkLst>
            <pc:docMk/>
            <pc:sldMk cId="2281938864" sldId="578"/>
            <ac:spMk id="26" creationId="{50ED6E3C-3853-48FD-85FD-1A84331D868E}"/>
          </ac:spMkLst>
        </pc:spChg>
        <pc:spChg chg="add del mod">
          <ac:chgData name="BADHAM, JENNIFER M." userId="d3e5acb5-b2db-4b06-ac84-616e0149b02f" providerId="ADAL" clId="{4E6CE622-1A9C-4EF8-A3EF-33C4CC093326}" dt="2022-03-03T23:06:33.980" v="16290"/>
          <ac:spMkLst>
            <pc:docMk/>
            <pc:sldMk cId="2281938864" sldId="578"/>
            <ac:spMk id="27" creationId="{955596E4-C6E0-4FBB-B75C-8D092BFB187B}"/>
          </ac:spMkLst>
        </pc:spChg>
        <pc:spChg chg="add mod">
          <ac:chgData name="BADHAM, JENNIFER M." userId="d3e5acb5-b2db-4b06-ac84-616e0149b02f" providerId="ADAL" clId="{4E6CE622-1A9C-4EF8-A3EF-33C4CC093326}" dt="2022-03-03T23:25:47.820" v="17381" actId="20577"/>
          <ac:spMkLst>
            <pc:docMk/>
            <pc:sldMk cId="2281938864" sldId="578"/>
            <ac:spMk id="28" creationId="{DB402D3D-B48E-4675-9959-0857DFF78534}"/>
          </ac:spMkLst>
        </pc:spChg>
        <pc:spChg chg="add del mod">
          <ac:chgData name="BADHAM, JENNIFER M." userId="d3e5acb5-b2db-4b06-ac84-616e0149b02f" providerId="ADAL" clId="{4E6CE622-1A9C-4EF8-A3EF-33C4CC093326}" dt="2022-03-03T23:22:59.214" v="17246" actId="20577"/>
          <ac:spMkLst>
            <pc:docMk/>
            <pc:sldMk cId="2281938864" sldId="578"/>
            <ac:spMk id="30" creationId="{BD7185DB-36A0-4522-9E88-22C34AA46BE1}"/>
          </ac:spMkLst>
        </pc:spChg>
        <pc:graphicFrameChg chg="add del mod ord modGraphic">
          <ac:chgData name="BADHAM, JENNIFER M." userId="d3e5acb5-b2db-4b06-ac84-616e0149b02f" providerId="ADAL" clId="{4E6CE622-1A9C-4EF8-A3EF-33C4CC093326}" dt="2022-03-03T23:06:43.388" v="16291" actId="478"/>
          <ac:graphicFrameMkLst>
            <pc:docMk/>
            <pc:sldMk cId="2281938864" sldId="578"/>
            <ac:graphicFrameMk id="25" creationId="{CB215423-F06D-4B0F-A269-8A9BA32A6D6E}"/>
          </ac:graphicFrameMkLst>
        </pc:graphicFrameChg>
        <pc:graphicFrameChg chg="add del mod ord modGraphic">
          <ac:chgData name="BADHAM, JENNIFER M." userId="d3e5acb5-b2db-4b06-ac84-616e0149b02f" providerId="ADAL" clId="{4E6CE622-1A9C-4EF8-A3EF-33C4CC093326}" dt="2022-03-03T23:07:06.182" v="16293" actId="3680"/>
          <ac:graphicFrameMkLst>
            <pc:docMk/>
            <pc:sldMk cId="2281938864" sldId="578"/>
            <ac:graphicFrameMk id="31" creationId="{0A149CEB-D679-4CCA-A2E5-4BA5E861330B}"/>
          </ac:graphicFrameMkLst>
        </pc:graphicFrameChg>
        <pc:graphicFrameChg chg="add mod">
          <ac:chgData name="BADHAM, JENNIFER M." userId="d3e5acb5-b2db-4b06-ac84-616e0149b02f" providerId="ADAL" clId="{4E6CE622-1A9C-4EF8-A3EF-33C4CC093326}" dt="2022-03-03T23:11:49.560" v="16378" actId="1076"/>
          <ac:graphicFrameMkLst>
            <pc:docMk/>
            <pc:sldMk cId="2281938864" sldId="578"/>
            <ac:graphicFrameMk id="32" creationId="{45A8B8A1-7EBD-4E39-834E-7CA325AE5799}"/>
          </ac:graphicFrameMkLst>
        </pc:graphicFrameChg>
        <pc:cxnChg chg="add del mod">
          <ac:chgData name="BADHAM, JENNIFER M." userId="d3e5acb5-b2db-4b06-ac84-616e0149b02f" providerId="ADAL" clId="{4E6CE622-1A9C-4EF8-A3EF-33C4CC093326}" dt="2022-03-03T23:12:12.825" v="16381" actId="478"/>
          <ac:cxnSpMkLst>
            <pc:docMk/>
            <pc:sldMk cId="2281938864" sldId="578"/>
            <ac:cxnSpMk id="34" creationId="{E479CBC8-3763-43C8-8EB0-8C331D384CE5}"/>
          </ac:cxnSpMkLst>
        </pc:cxnChg>
        <pc:cxnChg chg="add mod">
          <ac:chgData name="BADHAM, JENNIFER M." userId="d3e5acb5-b2db-4b06-ac84-616e0149b02f" providerId="ADAL" clId="{4E6CE622-1A9C-4EF8-A3EF-33C4CC093326}" dt="2022-03-03T23:12:45.352" v="16385" actId="693"/>
          <ac:cxnSpMkLst>
            <pc:docMk/>
            <pc:sldMk cId="2281938864" sldId="578"/>
            <ac:cxnSpMk id="37" creationId="{3C67119F-6C80-4356-86F5-37F7BA2B6E14}"/>
          </ac:cxnSpMkLst>
        </pc:cxnChg>
        <pc:cxnChg chg="add mod">
          <ac:chgData name="BADHAM, JENNIFER M." userId="d3e5acb5-b2db-4b06-ac84-616e0149b02f" providerId="ADAL" clId="{4E6CE622-1A9C-4EF8-A3EF-33C4CC093326}" dt="2022-03-03T23:13:02.698" v="16387" actId="1076"/>
          <ac:cxnSpMkLst>
            <pc:docMk/>
            <pc:sldMk cId="2281938864" sldId="578"/>
            <ac:cxnSpMk id="39" creationId="{7337F0AB-F005-4C79-9185-41CAD5EB3358}"/>
          </ac:cxnSpMkLst>
        </pc:cxnChg>
        <pc:cxnChg chg="add mod">
          <ac:chgData name="BADHAM, JENNIFER M." userId="d3e5acb5-b2db-4b06-ac84-616e0149b02f" providerId="ADAL" clId="{4E6CE622-1A9C-4EF8-A3EF-33C4CC093326}" dt="2022-03-03T23:14:33.437" v="16394" actId="1076"/>
          <ac:cxnSpMkLst>
            <pc:docMk/>
            <pc:sldMk cId="2281938864" sldId="578"/>
            <ac:cxnSpMk id="40" creationId="{7A76AB8B-5B6D-4F60-BA49-98DDF30C5214}"/>
          </ac:cxnSpMkLst>
        </pc:cxnChg>
      </pc:sldChg>
      <pc:sldChg chg="addSp delSp modSp new del mo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50483925" sldId="579"/>
        </pc:sldMkLst>
        <pc:spChg chg="mod">
          <ac:chgData name="BADHAM, JENNIFER M." userId="d3e5acb5-b2db-4b06-ac84-616e0149b02f" providerId="ADAL" clId="{4E6CE622-1A9C-4EF8-A3EF-33C4CC093326}" dt="2022-03-03T23:31:09.529" v="17787" actId="20577"/>
          <ac:spMkLst>
            <pc:docMk/>
            <pc:sldMk cId="350483925" sldId="579"/>
            <ac:spMk id="2" creationId="{69598888-2470-4BED-8BAD-C89C077F9794}"/>
          </ac:spMkLst>
        </pc:spChg>
        <pc:spChg chg="mod">
          <ac:chgData name="BADHAM, JENNIFER M." userId="d3e5acb5-b2db-4b06-ac84-616e0149b02f" providerId="ADAL" clId="{4E6CE622-1A9C-4EF8-A3EF-33C4CC093326}" dt="2022-03-03T23:49:41.982" v="18304" actId="20577"/>
          <ac:spMkLst>
            <pc:docMk/>
            <pc:sldMk cId="350483925" sldId="579"/>
            <ac:spMk id="3" creationId="{02226996-6D43-4F30-87B3-768A4CEF9A16}"/>
          </ac:spMkLst>
        </pc:spChg>
        <pc:spChg chg="del">
          <ac:chgData name="BADHAM, JENNIFER M." userId="d3e5acb5-b2db-4b06-ac84-616e0149b02f" providerId="ADAL" clId="{4E6CE622-1A9C-4EF8-A3EF-33C4CC093326}" dt="2022-03-03T23:40:12.550" v="17788"/>
          <ac:spMkLst>
            <pc:docMk/>
            <pc:sldMk cId="350483925" sldId="579"/>
            <ac:spMk id="4" creationId="{329D242F-5C46-4AA7-9368-A530E697F1E9}"/>
          </ac:spMkLst>
        </pc:spChg>
        <pc:picChg chg="add mod">
          <ac:chgData name="BADHAM, JENNIFER M." userId="d3e5acb5-b2db-4b06-ac84-616e0149b02f" providerId="ADAL" clId="{4E6CE622-1A9C-4EF8-A3EF-33C4CC093326}" dt="2022-03-03T23:40:12.550" v="17788"/>
          <ac:picMkLst>
            <pc:docMk/>
            <pc:sldMk cId="350483925" sldId="579"/>
            <ac:picMk id="5" creationId="{C51559AB-8CA0-4EFF-9B8D-38A99DBC45E5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3T23:16:34.637" v="16686" actId="47"/>
        <pc:sldMkLst>
          <pc:docMk/>
          <pc:sldMk cId="1329940609" sldId="579"/>
        </pc:sldMkLst>
        <pc:spChg chg="del mod ord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2" creationId="{0F273980-7AA5-45D3-BE6A-18022330A2B2}"/>
          </ac:spMkLst>
        </pc:spChg>
        <pc:spChg chg="del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3" creationId="{5723E1E3-3861-42EC-B969-3F9B707A6554}"/>
          </ac:spMkLst>
        </pc:spChg>
        <pc:spChg chg="del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4" creationId="{E17BD277-BB94-4200-B35A-F2285F87CCF0}"/>
          </ac:spMkLst>
        </pc:spChg>
        <pc:spChg chg="add mod ord">
          <ac:chgData name="BADHAM, JENNIFER M." userId="d3e5acb5-b2db-4b06-ac84-616e0149b02f" providerId="ADAL" clId="{4E6CE622-1A9C-4EF8-A3EF-33C4CC093326}" dt="2022-03-03T23:07:13.517" v="16295" actId="700"/>
          <ac:spMkLst>
            <pc:docMk/>
            <pc:sldMk cId="1329940609" sldId="579"/>
            <ac:spMk id="5" creationId="{E2791428-4A16-4B78-813E-6765CAE46837}"/>
          </ac:spMkLst>
        </pc:spChg>
        <pc:graphicFrameChg chg="add mod modGraphic">
          <ac:chgData name="BADHAM, JENNIFER M." userId="d3e5acb5-b2db-4b06-ac84-616e0149b02f" providerId="ADAL" clId="{4E6CE622-1A9C-4EF8-A3EF-33C4CC093326}" dt="2022-03-03T23:11:00.250" v="16365" actId="122"/>
          <ac:graphicFrameMkLst>
            <pc:docMk/>
            <pc:sldMk cId="1329940609" sldId="579"/>
            <ac:graphicFrameMk id="6" creationId="{F2AD962D-834C-4BEC-92C3-608CBCDC86EF}"/>
          </ac:graphicFrameMkLst>
        </pc:graphicFrameChg>
      </pc:sldChg>
      <pc:sldChg chg="new del">
        <pc:chgData name="BADHAM, JENNIFER M." userId="d3e5acb5-b2db-4b06-ac84-616e0149b02f" providerId="ADAL" clId="{4E6CE622-1A9C-4EF8-A3EF-33C4CC093326}" dt="2022-03-03T23:21:35.048" v="17177" actId="47"/>
        <pc:sldMkLst>
          <pc:docMk/>
          <pc:sldMk cId="3735080387" sldId="579"/>
        </pc:sldMkLst>
      </pc:sldChg>
      <pc:sldChg chg="add del">
        <pc:chgData name="BADHAM, JENNIFER M." userId="d3e5acb5-b2db-4b06-ac84-616e0149b02f" providerId="ADAL" clId="{4E6CE622-1A9C-4EF8-A3EF-33C4CC093326}" dt="2022-03-03T23:24:23.082" v="17309" actId="47"/>
        <pc:sldMkLst>
          <pc:docMk/>
          <pc:sldMk cId="2672972021" sldId="580"/>
        </pc:sldMkLst>
      </pc:sldChg>
      <pc:sldChg chg="addSp delSp modSp new del mod ord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3044215633" sldId="580"/>
        </pc:sldMkLst>
        <pc:spChg chg="mod">
          <ac:chgData name="BADHAM, JENNIFER M." userId="d3e5acb5-b2db-4b06-ac84-616e0149b02f" providerId="ADAL" clId="{4E6CE622-1A9C-4EF8-A3EF-33C4CC093326}" dt="2022-03-04T00:57:14.832" v="19946" actId="20577"/>
          <ac:spMkLst>
            <pc:docMk/>
            <pc:sldMk cId="3044215633" sldId="580"/>
            <ac:spMk id="2" creationId="{21AE33B0-E3FA-40B0-AFD6-4B0530DF2B78}"/>
          </ac:spMkLst>
        </pc:spChg>
        <pc:spChg chg="mod">
          <ac:chgData name="BADHAM, JENNIFER M." userId="d3e5acb5-b2db-4b06-ac84-616e0149b02f" providerId="ADAL" clId="{4E6CE622-1A9C-4EF8-A3EF-33C4CC093326}" dt="2022-03-04T01:11:38.947" v="20567" actId="20577"/>
          <ac:spMkLst>
            <pc:docMk/>
            <pc:sldMk cId="3044215633" sldId="580"/>
            <ac:spMk id="3" creationId="{260607DD-E5EE-48AF-8242-5BCA2905829E}"/>
          </ac:spMkLst>
        </pc:spChg>
        <pc:spChg chg="del">
          <ac:chgData name="BADHAM, JENNIFER M." userId="d3e5acb5-b2db-4b06-ac84-616e0149b02f" providerId="ADAL" clId="{4E6CE622-1A9C-4EF8-A3EF-33C4CC093326}" dt="2022-03-04T01:04:49.088" v="20232"/>
          <ac:spMkLst>
            <pc:docMk/>
            <pc:sldMk cId="3044215633" sldId="580"/>
            <ac:spMk id="4" creationId="{BE024C97-0FB2-45A1-B8F3-20004726DECC}"/>
          </ac:spMkLst>
        </pc:spChg>
        <pc:spChg chg="add mod">
          <ac:chgData name="BADHAM, JENNIFER M." userId="d3e5acb5-b2db-4b06-ac84-616e0149b02f" providerId="ADAL" clId="{4E6CE622-1A9C-4EF8-A3EF-33C4CC093326}" dt="2022-03-04T01:11:36.519" v="20565" actId="1076"/>
          <ac:spMkLst>
            <pc:docMk/>
            <pc:sldMk cId="3044215633" sldId="580"/>
            <ac:spMk id="5" creationId="{CEFD9161-A8E6-4FAA-BA99-5BC19743F306}"/>
          </ac:spMkLst>
        </pc:spChg>
        <pc:picChg chg="add mod">
          <ac:chgData name="BADHAM, JENNIFER M." userId="d3e5acb5-b2db-4b06-ac84-616e0149b02f" providerId="ADAL" clId="{4E6CE622-1A9C-4EF8-A3EF-33C4CC093326}" dt="2022-03-04T01:11:27.583" v="20562" actId="1076"/>
          <ac:picMkLst>
            <pc:docMk/>
            <pc:sldMk cId="3044215633" sldId="580"/>
            <ac:picMk id="6" creationId="{CC1523C0-22F5-48D2-B3F5-562DA2DD30BC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4T00:51:49.248" v="19534" actId="47"/>
        <pc:sldMkLst>
          <pc:docMk/>
          <pc:sldMk cId="3761715638" sldId="580"/>
        </pc:sldMkLst>
        <pc:spChg chg="del">
          <ac:chgData name="BADHAM, JENNIFER M." userId="d3e5acb5-b2db-4b06-ac84-616e0149b02f" providerId="ADAL" clId="{4E6CE622-1A9C-4EF8-A3EF-33C4CC093326}" dt="2022-03-04T00:37:30.389" v="18873" actId="700"/>
          <ac:spMkLst>
            <pc:docMk/>
            <pc:sldMk cId="3761715638" sldId="580"/>
            <ac:spMk id="2" creationId="{3928D223-82EF-4698-830F-772781878321}"/>
          </ac:spMkLst>
        </pc:spChg>
        <pc:spChg chg="add mod ord">
          <ac:chgData name="BADHAM, JENNIFER M." userId="d3e5acb5-b2db-4b06-ac84-616e0149b02f" providerId="ADAL" clId="{4E6CE622-1A9C-4EF8-A3EF-33C4CC093326}" dt="2022-03-04T00:38:05.656" v="18937" actId="700"/>
          <ac:spMkLst>
            <pc:docMk/>
            <pc:sldMk cId="3761715638" sldId="580"/>
            <ac:spMk id="3" creationId="{1F3711CE-039A-40F1-BE29-8DEBC3CF33E6}"/>
          </ac:spMkLst>
        </pc:spChg>
        <pc:spChg chg="add mod ord">
          <ac:chgData name="BADHAM, JENNIFER M." userId="d3e5acb5-b2db-4b06-ac84-616e0149b02f" providerId="ADAL" clId="{4E6CE622-1A9C-4EF8-A3EF-33C4CC093326}" dt="2022-03-04T00:50:14.955" v="19533" actId="20577"/>
          <ac:spMkLst>
            <pc:docMk/>
            <pc:sldMk cId="3761715638" sldId="580"/>
            <ac:spMk id="4" creationId="{B74CF3BD-6C9C-4920-8D61-BA9729A64B57}"/>
          </ac:spMkLst>
        </pc:sp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158183761" sldId="581"/>
        </pc:sldMkLst>
        <pc:spChg chg="mod ord">
          <ac:chgData name="BADHAM, JENNIFER M." userId="d3e5acb5-b2db-4b06-ac84-616e0149b02f" providerId="ADAL" clId="{4E6CE622-1A9C-4EF8-A3EF-33C4CC093326}" dt="2022-03-04T01:26:11.876" v="20811" actId="700"/>
          <ac:spMkLst>
            <pc:docMk/>
            <pc:sldMk cId="1158183761" sldId="581"/>
            <ac:spMk id="2" creationId="{5462DF39-9CA7-4CD1-A5F2-46CE6B520415}"/>
          </ac:spMkLst>
        </pc:spChg>
        <pc:spChg chg="mod ord">
          <ac:chgData name="BADHAM, JENNIFER M." userId="d3e5acb5-b2db-4b06-ac84-616e0149b02f" providerId="ADAL" clId="{4E6CE622-1A9C-4EF8-A3EF-33C4CC093326}" dt="2022-03-04T01:31:34.504" v="21206" actId="20577"/>
          <ac:spMkLst>
            <pc:docMk/>
            <pc:sldMk cId="1158183761" sldId="581"/>
            <ac:spMk id="3" creationId="{957625C3-65D1-4AEF-8D70-DB5E55BA10D4}"/>
          </ac:spMkLst>
        </pc:spChg>
        <pc:spChg chg="del">
          <ac:chgData name="BADHAM, JENNIFER M." userId="d3e5acb5-b2db-4b06-ac84-616e0149b02f" providerId="ADAL" clId="{4E6CE622-1A9C-4EF8-A3EF-33C4CC093326}" dt="2022-03-04T01:26:11.876" v="20811" actId="700"/>
          <ac:spMkLst>
            <pc:docMk/>
            <pc:sldMk cId="1158183761" sldId="581"/>
            <ac:spMk id="4" creationId="{CB12BFE1-745D-4B13-8087-DF7E0FDEC918}"/>
          </ac:spMkLst>
        </pc:spChg>
        <pc:spChg chg="add mod">
          <ac:chgData name="BADHAM, JENNIFER M." userId="d3e5acb5-b2db-4b06-ac84-616e0149b02f" providerId="ADAL" clId="{4E6CE622-1A9C-4EF8-A3EF-33C4CC093326}" dt="2022-03-04T01:33:14.822" v="21220" actId="1076"/>
          <ac:spMkLst>
            <pc:docMk/>
            <pc:sldMk cId="1158183761" sldId="581"/>
            <ac:spMk id="6" creationId="{6A2ABE5D-3AB7-4380-B6C8-E3B81F5A43F7}"/>
          </ac:spMkLst>
        </pc:spChg>
        <pc:picChg chg="add mod">
          <ac:chgData name="BADHAM, JENNIFER M." userId="d3e5acb5-b2db-4b06-ac84-616e0149b02f" providerId="ADAL" clId="{4E6CE622-1A9C-4EF8-A3EF-33C4CC093326}" dt="2022-03-04T01:24:19.708" v="20715" actId="1076"/>
          <ac:picMkLst>
            <pc:docMk/>
            <pc:sldMk cId="1158183761" sldId="581"/>
            <ac:picMk id="5" creationId="{0DEB56E5-91B6-4424-AEC8-AA8207FA85C7}"/>
          </ac:picMkLst>
        </pc:picChg>
        <pc:picChg chg="add mod">
          <ac:chgData name="BADHAM, JENNIFER M." userId="d3e5acb5-b2db-4b06-ac84-616e0149b02f" providerId="ADAL" clId="{4E6CE622-1A9C-4EF8-A3EF-33C4CC093326}" dt="2022-03-04T01:32:56.800" v="21209" actId="1076"/>
          <ac:picMkLst>
            <pc:docMk/>
            <pc:sldMk cId="1158183761" sldId="581"/>
            <ac:picMk id="7" creationId="{1E3227CA-CA2F-4A9B-84C7-EF66B65A7392}"/>
          </ac:picMkLst>
        </pc:pic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641217876" sldId="582"/>
        </pc:sldMkLst>
        <pc:spChg chg="mod ord">
          <ac:chgData name="BADHAM, JENNIFER M." userId="d3e5acb5-b2db-4b06-ac84-616e0149b02f" providerId="ADAL" clId="{4E6CE622-1A9C-4EF8-A3EF-33C4CC093326}" dt="2022-03-04T02:56:13.381" v="23258" actId="20577"/>
          <ac:spMkLst>
            <pc:docMk/>
            <pc:sldMk cId="1641217876" sldId="582"/>
            <ac:spMk id="2" creationId="{07800724-5D4D-4AFC-92E4-A09F963EEA93}"/>
          </ac:spMkLst>
        </pc:spChg>
        <pc:spChg chg="mod ord">
          <ac:chgData name="BADHAM, JENNIFER M." userId="d3e5acb5-b2db-4b06-ac84-616e0149b02f" providerId="ADAL" clId="{4E6CE622-1A9C-4EF8-A3EF-33C4CC093326}" dt="2022-03-04T02:55:31.460" v="23237" actId="6549"/>
          <ac:spMkLst>
            <pc:docMk/>
            <pc:sldMk cId="1641217876" sldId="582"/>
            <ac:spMk id="3" creationId="{1593D455-27D2-45B7-A76A-FF4E9C5D8EF6}"/>
          </ac:spMkLst>
        </pc:spChg>
        <pc:spChg chg="del mod">
          <ac:chgData name="BADHAM, JENNIFER M." userId="d3e5acb5-b2db-4b06-ac84-616e0149b02f" providerId="ADAL" clId="{4E6CE622-1A9C-4EF8-A3EF-33C4CC093326}" dt="2022-03-04T02:41:42.435" v="23049" actId="700"/>
          <ac:spMkLst>
            <pc:docMk/>
            <pc:sldMk cId="1641217876" sldId="582"/>
            <ac:spMk id="4" creationId="{EEA918B1-97E4-45D8-87E2-2E9FC8FF503C}"/>
          </ac:spMkLst>
        </pc:spChg>
        <pc:spChg chg="add mod ord">
          <ac:chgData name="BADHAM, JENNIFER M." userId="d3e5acb5-b2db-4b06-ac84-616e0149b02f" providerId="ADAL" clId="{4E6CE622-1A9C-4EF8-A3EF-33C4CC093326}" dt="2022-03-04T02:58:24.470" v="23467" actId="20577"/>
          <ac:spMkLst>
            <pc:docMk/>
            <pc:sldMk cId="1641217876" sldId="582"/>
            <ac:spMk id="5" creationId="{DAC2212C-EA53-4365-8A60-823DFFA00B02}"/>
          </ac:spMkLst>
        </pc:spChg>
      </pc:sldChg>
      <pc:sldChg chg="addSp delSp modSp new del mod or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1398481361" sldId="583"/>
        </pc:sldMkLst>
        <pc:spChg chg="mod ord">
          <ac:chgData name="BADHAM, JENNIFER M." userId="d3e5acb5-b2db-4b06-ac84-616e0149b02f" providerId="ADAL" clId="{4E6CE622-1A9C-4EF8-A3EF-33C4CC093326}" dt="2022-03-04T02:22:16.596" v="22103" actId="5793"/>
          <ac:spMkLst>
            <pc:docMk/>
            <pc:sldMk cId="1398481361" sldId="583"/>
            <ac:spMk id="2" creationId="{0C89CFC7-E23C-4EFB-BE64-ABB108D71D04}"/>
          </ac:spMkLst>
        </pc:spChg>
        <pc:spChg chg="mod ord">
          <ac:chgData name="BADHAM, JENNIFER M." userId="d3e5acb5-b2db-4b06-ac84-616e0149b02f" providerId="ADAL" clId="{4E6CE622-1A9C-4EF8-A3EF-33C4CC093326}" dt="2022-03-04T02:21:28.460" v="22083" actId="20577"/>
          <ac:spMkLst>
            <pc:docMk/>
            <pc:sldMk cId="1398481361" sldId="583"/>
            <ac:spMk id="3" creationId="{0673C920-B3D1-48EC-A503-ED864502DED7}"/>
          </ac:spMkLst>
        </pc:spChg>
        <pc:spChg chg="del">
          <ac:chgData name="BADHAM, JENNIFER M." userId="d3e5acb5-b2db-4b06-ac84-616e0149b02f" providerId="ADAL" clId="{4E6CE622-1A9C-4EF8-A3EF-33C4CC093326}" dt="2022-03-04T02:11:09.660" v="21332" actId="700"/>
          <ac:spMkLst>
            <pc:docMk/>
            <pc:sldMk cId="1398481361" sldId="583"/>
            <ac:spMk id="4" creationId="{5679C210-3AEC-44D5-823F-52B147230A35}"/>
          </ac:spMkLst>
        </pc:spChg>
        <pc:spChg chg="add del mod">
          <ac:chgData name="BADHAM, JENNIFER M." userId="d3e5acb5-b2db-4b06-ac84-616e0149b02f" providerId="ADAL" clId="{4E6CE622-1A9C-4EF8-A3EF-33C4CC093326}" dt="2022-03-04T02:16:52.023" v="21656"/>
          <ac:spMkLst>
            <pc:docMk/>
            <pc:sldMk cId="1398481361" sldId="583"/>
            <ac:spMk id="7" creationId="{C282E97A-581A-4C60-8F2A-8861BC0F863F}"/>
          </ac:spMkLst>
        </pc:spChg>
        <pc:spChg chg="add del mod">
          <ac:chgData name="BADHAM, JENNIFER M." userId="d3e5acb5-b2db-4b06-ac84-616e0149b02f" providerId="ADAL" clId="{4E6CE622-1A9C-4EF8-A3EF-33C4CC093326}" dt="2022-03-04T02:16:52.023" v="21656"/>
          <ac:spMkLst>
            <pc:docMk/>
            <pc:sldMk cId="1398481361" sldId="583"/>
            <ac:spMk id="8" creationId="{CE8F7486-CFA4-4F72-B0DB-C775EB542E71}"/>
          </ac:spMkLst>
        </pc:spChg>
        <pc:picChg chg="add del mod">
          <ac:chgData name="BADHAM, JENNIFER M." userId="d3e5acb5-b2db-4b06-ac84-616e0149b02f" providerId="ADAL" clId="{4E6CE622-1A9C-4EF8-A3EF-33C4CC093326}" dt="2022-03-04T02:12:16.256" v="21336" actId="478"/>
          <ac:picMkLst>
            <pc:docMk/>
            <pc:sldMk cId="1398481361" sldId="583"/>
            <ac:picMk id="5" creationId="{C21A5395-FA94-4454-B1F3-F4B1B452F9D4}"/>
          </ac:picMkLst>
        </pc:picChg>
        <pc:picChg chg="add mod ord modCrop">
          <ac:chgData name="BADHAM, JENNIFER M." userId="d3e5acb5-b2db-4b06-ac84-616e0149b02f" providerId="ADAL" clId="{4E6CE622-1A9C-4EF8-A3EF-33C4CC093326}" dt="2022-03-04T02:34:08.507" v="22585" actId="1076"/>
          <ac:picMkLst>
            <pc:docMk/>
            <pc:sldMk cId="1398481361" sldId="583"/>
            <ac:picMk id="6" creationId="{A1F12A5A-4106-4274-9DD1-3DAAC02C9B55}"/>
          </ac:picMkLst>
        </pc:picChg>
      </pc:sldChg>
      <pc:sldChg chg="addSp delSp modSp new del mod modClrScheme chgLayout">
        <pc:chgData name="BADHAM, JENNIFER M." userId="d3e5acb5-b2db-4b06-ac84-616e0149b02f" providerId="ADAL" clId="{4E6CE622-1A9C-4EF8-A3EF-33C4CC093326}" dt="2022-03-04T02:59:41.304" v="23468" actId="47"/>
        <pc:sldMkLst>
          <pc:docMk/>
          <pc:sldMk cId="4271940239" sldId="584"/>
        </pc:sldMkLst>
        <pc:spChg chg="mod ord">
          <ac:chgData name="BADHAM, JENNIFER M." userId="d3e5acb5-b2db-4b06-ac84-616e0149b02f" providerId="ADAL" clId="{4E6CE622-1A9C-4EF8-A3EF-33C4CC093326}" dt="2022-03-04T02:29:39.234" v="22578" actId="700"/>
          <ac:spMkLst>
            <pc:docMk/>
            <pc:sldMk cId="4271940239" sldId="584"/>
            <ac:spMk id="2" creationId="{3B423838-17DB-4601-97A2-63D252C6EFD6}"/>
          </ac:spMkLst>
        </pc:spChg>
        <pc:spChg chg="mod ord">
          <ac:chgData name="BADHAM, JENNIFER M." userId="d3e5acb5-b2db-4b06-ac84-616e0149b02f" providerId="ADAL" clId="{4E6CE622-1A9C-4EF8-A3EF-33C4CC093326}" dt="2022-03-04T02:29:39.267" v="22579" actId="27636"/>
          <ac:spMkLst>
            <pc:docMk/>
            <pc:sldMk cId="4271940239" sldId="584"/>
            <ac:spMk id="3" creationId="{CCB6E0C0-9287-4F86-93A4-55C19BBAB5B8}"/>
          </ac:spMkLst>
        </pc:spChg>
        <pc:spChg chg="del">
          <ac:chgData name="BADHAM, JENNIFER M." userId="d3e5acb5-b2db-4b06-ac84-616e0149b02f" providerId="ADAL" clId="{4E6CE622-1A9C-4EF8-A3EF-33C4CC093326}" dt="2022-03-04T02:28:08.043" v="22570" actId="700"/>
          <ac:spMkLst>
            <pc:docMk/>
            <pc:sldMk cId="4271940239" sldId="584"/>
            <ac:spMk id="4" creationId="{CF8031FA-DFE6-42E9-AE21-C1EF81C0D9B6}"/>
          </ac:spMkLst>
        </pc:spChg>
        <pc:spChg chg="add del mod ord">
          <ac:chgData name="BADHAM, JENNIFER M." userId="d3e5acb5-b2db-4b06-ac84-616e0149b02f" providerId="ADAL" clId="{4E6CE622-1A9C-4EF8-A3EF-33C4CC093326}" dt="2022-03-04T02:29:39.234" v="22578" actId="700"/>
          <ac:spMkLst>
            <pc:docMk/>
            <pc:sldMk cId="4271940239" sldId="584"/>
            <ac:spMk id="7" creationId="{EA6C8FAC-A272-42CC-8956-5AE000769EF4}"/>
          </ac:spMkLst>
        </pc:spChg>
        <pc:picChg chg="add mod">
          <ac:chgData name="BADHAM, JENNIFER M." userId="d3e5acb5-b2db-4b06-ac84-616e0149b02f" providerId="ADAL" clId="{4E6CE622-1A9C-4EF8-A3EF-33C4CC093326}" dt="2022-03-04T02:29:50.484" v="22582" actId="1076"/>
          <ac:picMkLst>
            <pc:docMk/>
            <pc:sldMk cId="4271940239" sldId="584"/>
            <ac:picMk id="6" creationId="{C51ABFFC-AADB-4CAA-ACC8-B2C5B44F1623}"/>
          </ac:picMkLst>
        </pc:picChg>
      </pc:sldChg>
      <pc:sldChg chg="modSp new del mod">
        <pc:chgData name="BADHAM, JENNIFER M." userId="d3e5acb5-b2db-4b06-ac84-616e0149b02f" providerId="ADAL" clId="{4E6CE622-1A9C-4EF8-A3EF-33C4CC093326}" dt="2022-03-04T02:52:22.413" v="23152" actId="47"/>
        <pc:sldMkLst>
          <pc:docMk/>
          <pc:sldMk cId="1740274112" sldId="585"/>
        </pc:sldMkLst>
        <pc:spChg chg="mod">
          <ac:chgData name="BADHAM, JENNIFER M." userId="d3e5acb5-b2db-4b06-ac84-616e0149b02f" providerId="ADAL" clId="{4E6CE622-1A9C-4EF8-A3EF-33C4CC093326}" dt="2022-03-04T02:45:03.210" v="23151" actId="20577"/>
          <ac:spMkLst>
            <pc:docMk/>
            <pc:sldMk cId="1740274112" sldId="585"/>
            <ac:spMk id="2" creationId="{9D6A872F-78A3-432A-8359-73D412B57CE3}"/>
          </ac:spMkLst>
        </pc:spChg>
      </pc:sldChg>
      <pc:sldChg chg="modSp new del mod">
        <pc:chgData name="BADHAM, JENNIFER M." userId="d3e5acb5-b2db-4b06-ac84-616e0149b02f" providerId="ADAL" clId="{4E6CE622-1A9C-4EF8-A3EF-33C4CC093326}" dt="2022-03-04T02:41:52.992" v="23054" actId="47"/>
        <pc:sldMkLst>
          <pc:docMk/>
          <pc:sldMk cId="3330357016" sldId="585"/>
        </pc:sldMkLst>
        <pc:spChg chg="mod">
          <ac:chgData name="BADHAM, JENNIFER M." userId="d3e5acb5-b2db-4b06-ac84-616e0149b02f" providerId="ADAL" clId="{4E6CE622-1A9C-4EF8-A3EF-33C4CC093326}" dt="2022-03-04T02:40:15.480" v="22980" actId="20577"/>
          <ac:spMkLst>
            <pc:docMk/>
            <pc:sldMk cId="3330357016" sldId="585"/>
            <ac:spMk id="2" creationId="{6B3ED016-7AED-4BEF-A0DF-3D0708BD456F}"/>
          </ac:spMkLst>
        </pc:spChg>
      </pc:sldChg>
      <pc:sldMasterChg chg="delSldLayout modSldLayout">
        <pc:chgData name="BADHAM, JENNIFER M." userId="d3e5acb5-b2db-4b06-ac84-616e0149b02f" providerId="ADAL" clId="{4E6CE622-1A9C-4EF8-A3EF-33C4CC093326}" dt="2022-02-27T14:40:27.083" v="2940" actId="2696"/>
        <pc:sldMasterMkLst>
          <pc:docMk/>
          <pc:sldMasterMk cId="713788537" sldId="2147483665"/>
        </pc:sldMasterMkLst>
        <pc:sldLayoutChg chg="modSp">
          <pc:chgData name="BADHAM, JENNIFER M." userId="d3e5acb5-b2db-4b06-ac84-616e0149b02f" providerId="ADAL" clId="{4E6CE622-1A9C-4EF8-A3EF-33C4CC093326}" dt="2022-02-27T14:40:11.089" v="2939" actId="122"/>
          <pc:sldLayoutMkLst>
            <pc:docMk/>
            <pc:sldMasterMk cId="713788537" sldId="2147483665"/>
            <pc:sldLayoutMk cId="2135077600" sldId="2147483664"/>
          </pc:sldLayoutMkLst>
          <pc:spChg chg="mod">
            <ac:chgData name="BADHAM, JENNIFER M." userId="d3e5acb5-b2db-4b06-ac84-616e0149b02f" providerId="ADAL" clId="{4E6CE622-1A9C-4EF8-A3EF-33C4CC093326}" dt="2022-02-27T14:40:11.089" v="2939" actId="122"/>
            <ac:spMkLst>
              <pc:docMk/>
              <pc:sldMasterMk cId="713788537" sldId="2147483665"/>
              <pc:sldLayoutMk cId="2135077600" sldId="2147483664"/>
              <ac:spMk id="6" creationId="{00000000-0000-0000-0000-000000000000}"/>
            </ac:spMkLst>
          </pc:spChg>
        </pc:sldLayoutChg>
        <pc:sldLayoutChg chg="del">
          <pc:chgData name="BADHAM, JENNIFER M." userId="d3e5acb5-b2db-4b06-ac84-616e0149b02f" providerId="ADAL" clId="{4E6CE622-1A9C-4EF8-A3EF-33C4CC093326}" dt="2022-02-27T14:40:27.083" v="2940" actId="2696"/>
          <pc:sldLayoutMkLst>
            <pc:docMk/>
            <pc:sldMasterMk cId="713788537" sldId="2147483665"/>
            <pc:sldLayoutMk cId="2170290000" sldId="2147483674"/>
          </pc:sldLayoutMkLst>
        </pc:sldLayoutChg>
      </pc:sldMasterChg>
    </pc:docChg>
  </pc:docChgLst>
  <pc:docChgLst>
    <pc:chgData name="BADHAM, JENNIFER M." userId="S::gtrg45@durham.ac.uk::d3e5acb5-b2db-4b06-ac84-616e0149b02f" providerId="AD" clId="Web-{14CB025A-4B52-17E4-FA5B-BA90E7984390}"/>
    <pc:docChg chg="addSld delSld modSld sldOrd">
      <pc:chgData name="BADHAM, JENNIFER M." userId="S::gtrg45@durham.ac.uk::d3e5acb5-b2db-4b06-ac84-616e0149b02f" providerId="AD" clId="Web-{14CB025A-4B52-17E4-FA5B-BA90E7984390}" dt="2021-12-07T15:22:21.831" v="71" actId="20577"/>
      <pc:docMkLst>
        <pc:docMk/>
      </pc:docMkLst>
      <pc:sldChg chg="del">
        <pc:chgData name="BADHAM, JENNIFER M." userId="S::gtrg45@durham.ac.uk::d3e5acb5-b2db-4b06-ac84-616e0149b02f" providerId="AD" clId="Web-{14CB025A-4B52-17E4-FA5B-BA90E7984390}" dt="2021-12-07T15:20:17.687" v="51"/>
        <pc:sldMkLst>
          <pc:docMk/>
          <pc:sldMk cId="2327851341" sldId="295"/>
        </pc:sldMkLst>
      </pc:sldChg>
      <pc:sldChg chg="modSp">
        <pc:chgData name="BADHAM, JENNIFER M." userId="S::gtrg45@durham.ac.uk::d3e5acb5-b2db-4b06-ac84-616e0149b02f" providerId="AD" clId="Web-{14CB025A-4B52-17E4-FA5B-BA90E7984390}" dt="2021-12-07T15:07:32.558" v="24" actId="20577"/>
        <pc:sldMkLst>
          <pc:docMk/>
          <pc:sldMk cId="3288338182" sldId="331"/>
        </pc:sldMkLst>
        <pc:spChg chg="mod">
          <ac:chgData name="BADHAM, JENNIFER M." userId="S::gtrg45@durham.ac.uk::d3e5acb5-b2db-4b06-ac84-616e0149b02f" providerId="AD" clId="Web-{14CB025A-4B52-17E4-FA5B-BA90E7984390}" dt="2021-12-07T15:07:32.558" v="24" actId="20577"/>
          <ac:spMkLst>
            <pc:docMk/>
            <pc:sldMk cId="3288338182" sldId="331"/>
            <ac:spMk id="2" creationId="{334B0902-5C70-4215-BD50-39C1AB3749E5}"/>
          </ac:spMkLst>
        </pc:spChg>
      </pc:sldChg>
      <pc:sldChg chg="modSp del">
        <pc:chgData name="BADHAM, JENNIFER M." userId="S::gtrg45@durham.ac.uk::d3e5acb5-b2db-4b06-ac84-616e0149b02f" providerId="AD" clId="Web-{14CB025A-4B52-17E4-FA5B-BA90E7984390}" dt="2021-12-07T15:09:07.139" v="37"/>
        <pc:sldMkLst>
          <pc:docMk/>
          <pc:sldMk cId="3218680462" sldId="332"/>
        </pc:sldMkLst>
        <pc:spChg chg="mod">
          <ac:chgData name="BADHAM, JENNIFER M." userId="S::gtrg45@durham.ac.uk::d3e5acb5-b2db-4b06-ac84-616e0149b02f" providerId="AD" clId="Web-{14CB025A-4B52-17E4-FA5B-BA90E7984390}" dt="2021-12-07T15:08:12.419" v="35" actId="20577"/>
          <ac:spMkLst>
            <pc:docMk/>
            <pc:sldMk cId="3218680462" sldId="332"/>
            <ac:spMk id="3" creationId="{7EFED318-5A71-4BC6-8F6E-0743CACDE994}"/>
          </ac:spMkLst>
        </pc:spChg>
      </pc:sldChg>
      <pc:sldChg chg="modSp del">
        <pc:chgData name="BADHAM, JENNIFER M." userId="S::gtrg45@durham.ac.uk::d3e5acb5-b2db-4b06-ac84-616e0149b02f" providerId="AD" clId="Web-{14CB025A-4B52-17E4-FA5B-BA90E7984390}" dt="2021-12-07T15:19:56.046" v="50"/>
        <pc:sldMkLst>
          <pc:docMk/>
          <pc:sldMk cId="3430408559" sldId="396"/>
        </pc:sldMkLst>
        <pc:spChg chg="mod">
          <ac:chgData name="BADHAM, JENNIFER M." userId="S::gtrg45@durham.ac.uk::d3e5acb5-b2db-4b06-ac84-616e0149b02f" providerId="AD" clId="Web-{14CB025A-4B52-17E4-FA5B-BA90E7984390}" dt="2021-12-07T15:09:54.140" v="49" actId="20577"/>
          <ac:spMkLst>
            <pc:docMk/>
            <pc:sldMk cId="3430408559" sldId="396"/>
            <ac:spMk id="3" creationId="{0D0B230F-63A9-4A6D-BFB5-C45B49865739}"/>
          </ac:spMkLst>
        </pc:spChg>
      </pc:sldChg>
      <pc:sldChg chg="modSp">
        <pc:chgData name="BADHAM, JENNIFER M." userId="S::gtrg45@durham.ac.uk::d3e5acb5-b2db-4b06-ac84-616e0149b02f" providerId="AD" clId="Web-{14CB025A-4B52-17E4-FA5B-BA90E7984390}" dt="2021-12-07T15:20:24.922" v="58" actId="20577"/>
        <pc:sldMkLst>
          <pc:docMk/>
          <pc:sldMk cId="2403909880" sldId="417"/>
        </pc:sldMkLst>
        <pc:spChg chg="mod">
          <ac:chgData name="BADHAM, JENNIFER M." userId="S::gtrg45@durham.ac.uk::d3e5acb5-b2db-4b06-ac84-616e0149b02f" providerId="AD" clId="Web-{14CB025A-4B52-17E4-FA5B-BA90E7984390}" dt="2021-12-07T15:20:24.922" v="58" actId="20577"/>
          <ac:spMkLst>
            <pc:docMk/>
            <pc:sldMk cId="2403909880" sldId="417"/>
            <ac:spMk id="3" creationId="{0D0B230F-63A9-4A6D-BFB5-C45B49865739}"/>
          </ac:spMkLst>
        </pc:spChg>
      </pc:sldChg>
      <pc:sldChg chg="modSp add replId">
        <pc:chgData name="BADHAM, JENNIFER M." userId="S::gtrg45@durham.ac.uk::d3e5acb5-b2db-4b06-ac84-616e0149b02f" providerId="AD" clId="Web-{14CB025A-4B52-17E4-FA5B-BA90E7984390}" dt="2021-12-07T15:07:11.558" v="6" actId="20577"/>
        <pc:sldMkLst>
          <pc:docMk/>
          <pc:sldMk cId="2894628643" sldId="446"/>
        </pc:sldMkLst>
        <pc:spChg chg="mod">
          <ac:chgData name="BADHAM, JENNIFER M." userId="S::gtrg45@durham.ac.uk::d3e5acb5-b2db-4b06-ac84-616e0149b02f" providerId="AD" clId="Web-{14CB025A-4B52-17E4-FA5B-BA90E7984390}" dt="2021-12-07T15:07:11.558" v="6" actId="20577"/>
          <ac:spMkLst>
            <pc:docMk/>
            <pc:sldMk cId="2894628643" sldId="446"/>
            <ac:spMk id="3" creationId="{7EFED318-5A71-4BC6-8F6E-0743CACDE994}"/>
          </ac:spMkLst>
        </pc:spChg>
      </pc:sldChg>
      <pc:sldChg chg="new del">
        <pc:chgData name="BADHAM, JENNIFER M." userId="S::gtrg45@durham.ac.uk::d3e5acb5-b2db-4b06-ac84-616e0149b02f" providerId="AD" clId="Web-{14CB025A-4B52-17E4-FA5B-BA90E7984390}" dt="2021-12-07T15:05:56.040" v="1"/>
        <pc:sldMkLst>
          <pc:docMk/>
          <pc:sldMk cId="3496007932" sldId="446"/>
        </pc:sldMkLst>
      </pc:sldChg>
      <pc:sldChg chg="modSp add replId">
        <pc:chgData name="BADHAM, JENNIFER M." userId="S::gtrg45@durham.ac.uk::d3e5acb5-b2db-4b06-ac84-616e0149b02f" providerId="AD" clId="Web-{14CB025A-4B52-17E4-FA5B-BA90E7984390}" dt="2021-12-07T15:07:52.762" v="33" actId="20577"/>
        <pc:sldMkLst>
          <pc:docMk/>
          <pc:sldMk cId="1097525783" sldId="447"/>
        </pc:sldMkLst>
        <pc:spChg chg="mod">
          <ac:chgData name="BADHAM, JENNIFER M." userId="S::gtrg45@durham.ac.uk::d3e5acb5-b2db-4b06-ac84-616e0149b02f" providerId="AD" clId="Web-{14CB025A-4B52-17E4-FA5B-BA90E7984390}" dt="2021-12-07T15:07:52.762" v="33" actId="20577"/>
          <ac:spMkLst>
            <pc:docMk/>
            <pc:sldMk cId="1097525783" sldId="447"/>
            <ac:spMk id="2" creationId="{334B0902-5C70-4215-BD50-39C1AB3749E5}"/>
          </ac:spMkLst>
        </pc:spChg>
        <pc:spChg chg="mod">
          <ac:chgData name="BADHAM, JENNIFER M." userId="S::gtrg45@durham.ac.uk::d3e5acb5-b2db-4b06-ac84-616e0149b02f" providerId="AD" clId="Web-{14CB025A-4B52-17E4-FA5B-BA90E7984390}" dt="2021-12-07T15:07:41.652" v="26" actId="20577"/>
          <ac:spMkLst>
            <pc:docMk/>
            <pc:sldMk cId="1097525783" sldId="447"/>
            <ac:spMk id="3" creationId="{7EFED318-5A71-4BC6-8F6E-0743CACDE994}"/>
          </ac:spMkLst>
        </pc:spChg>
      </pc:sldChg>
      <pc:sldChg chg="add replId">
        <pc:chgData name="BADHAM, JENNIFER M." userId="S::gtrg45@durham.ac.uk::d3e5acb5-b2db-4b06-ac84-616e0149b02f" providerId="AD" clId="Web-{14CB025A-4B52-17E4-FA5B-BA90E7984390}" dt="2021-12-07T15:08:17.434" v="36"/>
        <pc:sldMkLst>
          <pc:docMk/>
          <pc:sldMk cId="117152007" sldId="448"/>
        </pc:sldMkLst>
      </pc:sldChg>
      <pc:sldChg chg="modSp add ord replId">
        <pc:chgData name="BADHAM, JENNIFER M." userId="S::gtrg45@durham.ac.uk::d3e5acb5-b2db-4b06-ac84-616e0149b02f" providerId="AD" clId="Web-{14CB025A-4B52-17E4-FA5B-BA90E7984390}" dt="2021-12-07T15:22:21.831" v="71" actId="20577"/>
        <pc:sldMkLst>
          <pc:docMk/>
          <pc:sldMk cId="2864208230" sldId="449"/>
        </pc:sldMkLst>
        <pc:spChg chg="mod">
          <ac:chgData name="BADHAM, JENNIFER M." userId="S::gtrg45@durham.ac.uk::d3e5acb5-b2db-4b06-ac84-616e0149b02f" providerId="AD" clId="Web-{14CB025A-4B52-17E4-FA5B-BA90E7984390}" dt="2021-12-07T15:22:21.831" v="71" actId="20577"/>
          <ac:spMkLst>
            <pc:docMk/>
            <pc:sldMk cId="2864208230" sldId="449"/>
            <ac:spMk id="2" creationId="{334B0902-5C70-4215-BD50-39C1AB3749E5}"/>
          </ac:spMkLst>
        </pc:spChg>
      </pc:sldChg>
      <pc:sldChg chg="new">
        <pc:chgData name="BADHAM, JENNIFER M." userId="S::gtrg45@durham.ac.uk::d3e5acb5-b2db-4b06-ac84-616e0149b02f" providerId="AD" clId="Web-{14CB025A-4B52-17E4-FA5B-BA90E7984390}" dt="2021-12-07T15:21:09.001" v="59"/>
        <pc:sldMkLst>
          <pc:docMk/>
          <pc:sldMk cId="2399855435" sldId="450"/>
        </pc:sldMkLst>
      </pc:sldChg>
    </pc:docChg>
  </pc:docChgLst>
  <pc:docChgLst>
    <pc:chgData name="BADHAM, JENNIFER M." userId="d3e5acb5-b2db-4b06-ac84-616e0149b02f" providerId="ADAL" clId="{7BF8895E-026D-4EB6-89E3-771846E99FB0}"/>
    <pc:docChg chg="modSld">
      <pc:chgData name="BADHAM, JENNIFER M." userId="d3e5acb5-b2db-4b06-ac84-616e0149b02f" providerId="ADAL" clId="{7BF8895E-026D-4EB6-89E3-771846E99FB0}" dt="2021-10-04T01:01:25.885" v="2"/>
      <pc:docMkLst>
        <pc:docMk/>
      </pc:docMkLst>
      <pc:sldChg chg="addSp modSp">
        <pc:chgData name="BADHAM, JENNIFER M." userId="d3e5acb5-b2db-4b06-ac84-616e0149b02f" providerId="ADAL" clId="{7BF8895E-026D-4EB6-89E3-771846E99FB0}" dt="2021-10-04T01:01:25.885" v="2"/>
        <pc:sldMkLst>
          <pc:docMk/>
          <pc:sldMk cId="2455291331" sldId="443"/>
        </pc:sldMkLst>
        <pc:picChg chg="add mod">
          <ac:chgData name="BADHAM, JENNIFER M." userId="d3e5acb5-b2db-4b06-ac84-616e0149b02f" providerId="ADAL" clId="{7BF8895E-026D-4EB6-89E3-771846E99FB0}" dt="2021-10-04T00:56:27.431" v="0"/>
          <ac:picMkLst>
            <pc:docMk/>
            <pc:sldMk cId="2455291331" sldId="443"/>
            <ac:picMk id="4" creationId="{7CB3BFF4-3293-4012-B055-08BCED75B20A}"/>
          </ac:picMkLst>
        </pc:picChg>
        <pc:picChg chg="add mod">
          <ac:chgData name="BADHAM, JENNIFER M." userId="d3e5acb5-b2db-4b06-ac84-616e0149b02f" providerId="ADAL" clId="{7BF8895E-026D-4EB6-89E3-771846E99FB0}" dt="2021-10-04T01:00:33.772" v="1"/>
          <ac:picMkLst>
            <pc:docMk/>
            <pc:sldMk cId="2455291331" sldId="443"/>
            <ac:picMk id="5" creationId="{2C3BA6A3-5DE8-496F-895A-2C701901E60D}"/>
          </ac:picMkLst>
        </pc:picChg>
        <pc:picChg chg="add mod">
          <ac:chgData name="BADHAM, JENNIFER M." userId="d3e5acb5-b2db-4b06-ac84-616e0149b02f" providerId="ADAL" clId="{7BF8895E-026D-4EB6-89E3-771846E99FB0}" dt="2021-10-04T01:01:25.885" v="2"/>
          <ac:picMkLst>
            <pc:docMk/>
            <pc:sldMk cId="2455291331" sldId="443"/>
            <ac:picMk id="7" creationId="{8BAFE180-6111-4760-AB12-09E78D3D6FB1}"/>
          </ac:picMkLst>
        </pc:picChg>
      </pc:sldChg>
    </pc:docChg>
  </pc:docChgLst>
  <pc:docChgLst>
    <pc:chgData name="BADHAM, JENNIFER M." userId="S::gtrg45@durham.ac.uk::d3e5acb5-b2db-4b06-ac84-616e0149b02f" providerId="AD" clId="Web-{F32A8681-024A-70DA-BC0B-49284E01631A}"/>
    <pc:docChg chg="addSld delSld modSld sldOrd">
      <pc:chgData name="BADHAM, JENNIFER M." userId="S::gtrg45@durham.ac.uk::d3e5acb5-b2db-4b06-ac84-616e0149b02f" providerId="AD" clId="Web-{F32A8681-024A-70DA-BC0B-49284E01631A}" dt="2021-10-01T00:43:41.962" v="608"/>
      <pc:docMkLst>
        <pc:docMk/>
      </pc:docMkLst>
      <pc:sldChg chg="addSp delSp modSp">
        <pc:chgData name="BADHAM, JENNIFER M." userId="S::gtrg45@durham.ac.uk::d3e5acb5-b2db-4b06-ac84-616e0149b02f" providerId="AD" clId="Web-{F32A8681-024A-70DA-BC0B-49284E01631A}" dt="2021-09-30T23:01:39.189" v="24"/>
        <pc:sldMkLst>
          <pc:docMk/>
          <pc:sldMk cId="3235932" sldId="429"/>
        </pc:sldMkLst>
        <pc:picChg chg="add del mod">
          <ac:chgData name="BADHAM, JENNIFER M." userId="S::gtrg45@durham.ac.uk::d3e5acb5-b2db-4b06-ac84-616e0149b02f" providerId="AD" clId="Web-{F32A8681-024A-70DA-BC0B-49284E01631A}" dt="2021-09-30T23:01:39.189" v="24"/>
          <ac:picMkLst>
            <pc:docMk/>
            <pc:sldMk cId="3235932" sldId="429"/>
            <ac:picMk id="4" creationId="{9770C3C5-CAAB-4E70-9C45-CD70C3BC3CA4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32A8681-024A-70DA-BC0B-49284E01631A}" dt="2021-09-30T23:11:24.477" v="46"/>
        <pc:sldMkLst>
          <pc:docMk/>
          <pc:sldMk cId="4231804306" sldId="432"/>
        </pc:sldMkLst>
        <pc:spChg chg="mod">
          <ac:chgData name="BADHAM, JENNIFER M." userId="S::gtrg45@durham.ac.uk::d3e5acb5-b2db-4b06-ac84-616e0149b02f" providerId="AD" clId="Web-{F32A8681-024A-70DA-BC0B-49284E01631A}" dt="2021-09-30T23:11:24.477" v="46"/>
          <ac:spMkLst>
            <pc:docMk/>
            <pc:sldMk cId="4231804306" sldId="432"/>
            <ac:spMk id="2" creationId="{D789ED28-FC63-46FF-9FE3-6362D870EAA3}"/>
          </ac:spMkLst>
        </pc:spChg>
        <pc:spChg chg="mod ord">
          <ac:chgData name="BADHAM, JENNIFER M." userId="S::gtrg45@durham.ac.uk::d3e5acb5-b2db-4b06-ac84-616e0149b02f" providerId="AD" clId="Web-{F32A8681-024A-70DA-BC0B-49284E01631A}" dt="2021-09-30T23:11:24.477" v="46"/>
          <ac:spMkLst>
            <pc:docMk/>
            <pc:sldMk cId="4231804306" sldId="432"/>
            <ac:spMk id="3" creationId="{8E19CF6D-55EB-47F3-B793-2B7240ABC7AE}"/>
          </ac:spMkLst>
        </pc:spChg>
        <pc:picChg chg="add mod">
          <ac:chgData name="BADHAM, JENNIFER M." userId="S::gtrg45@durham.ac.uk::d3e5acb5-b2db-4b06-ac84-616e0149b02f" providerId="AD" clId="Web-{F32A8681-024A-70DA-BC0B-49284E01631A}" dt="2021-09-30T23:11:24.477" v="46"/>
          <ac:picMkLst>
            <pc:docMk/>
            <pc:sldMk cId="4231804306" sldId="432"/>
            <ac:picMk id="4" creationId="{746E67DF-1976-47FB-B7C1-A034E86D6681}"/>
          </ac:picMkLst>
        </pc:picChg>
        <pc:picChg chg="del">
          <ac:chgData name="BADHAM, JENNIFER M." userId="S::gtrg45@durham.ac.uk::d3e5acb5-b2db-4b06-ac84-616e0149b02f" providerId="AD" clId="Web-{F32A8681-024A-70DA-BC0B-49284E01631A}" dt="2021-09-30T23:09:59.738" v="36"/>
          <ac:picMkLst>
            <pc:docMk/>
            <pc:sldMk cId="4231804306" sldId="432"/>
            <ac:picMk id="5" creationId="{6C1FAD51-E879-4783-8B8A-39800F8F48D3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32A8681-024A-70DA-BC0B-49284E01631A}" dt="2021-09-30T23:08:59.862" v="34"/>
        <pc:sldMkLst>
          <pc:docMk/>
          <pc:sldMk cId="375077109" sldId="434"/>
        </pc:sldMkLst>
        <pc:spChg chg="mod">
          <ac:chgData name="BADHAM, JENNIFER M." userId="S::gtrg45@durham.ac.uk::d3e5acb5-b2db-4b06-ac84-616e0149b02f" providerId="AD" clId="Web-{F32A8681-024A-70DA-BC0B-49284E01631A}" dt="2021-09-30T22:36:21.387" v="22"/>
          <ac:spMkLst>
            <pc:docMk/>
            <pc:sldMk cId="375077109" sldId="434"/>
            <ac:spMk id="2" creationId="{6C6B1312-E7B5-42B1-84C0-20094B7D98E2}"/>
          </ac:spMkLst>
        </pc:spChg>
        <pc:spChg chg="mod ord">
          <ac:chgData name="BADHAM, JENNIFER M." userId="S::gtrg45@durham.ac.uk::d3e5acb5-b2db-4b06-ac84-616e0149b02f" providerId="AD" clId="Web-{F32A8681-024A-70DA-BC0B-49284E01631A}" dt="2021-09-30T22:36:21.387" v="22"/>
          <ac:spMkLst>
            <pc:docMk/>
            <pc:sldMk cId="375077109" sldId="434"/>
            <ac:spMk id="3" creationId="{A65F54E6-C3EC-474F-8E3E-6B947EA42516}"/>
          </ac:spMkLst>
        </pc:spChg>
        <pc:picChg chg="del mod">
          <ac:chgData name="BADHAM, JENNIFER M." userId="S::gtrg45@durham.ac.uk::d3e5acb5-b2db-4b06-ac84-616e0149b02f" providerId="AD" clId="Web-{F32A8681-024A-70DA-BC0B-49284E01631A}" dt="2021-09-30T23:08:39.393" v="28"/>
          <ac:picMkLst>
            <pc:docMk/>
            <pc:sldMk cId="375077109" sldId="434"/>
            <ac:picMk id="4" creationId="{ADD8710E-3FFD-4736-814E-CEC635B4A8B2}"/>
          </ac:picMkLst>
        </pc:picChg>
        <pc:picChg chg="add del mod">
          <ac:chgData name="BADHAM, JENNIFER M." userId="S::gtrg45@durham.ac.uk::d3e5acb5-b2db-4b06-ac84-616e0149b02f" providerId="AD" clId="Web-{F32A8681-024A-70DA-BC0B-49284E01631A}" dt="2021-09-30T23:08:36.002" v="27"/>
          <ac:picMkLst>
            <pc:docMk/>
            <pc:sldMk cId="375077109" sldId="434"/>
            <ac:picMk id="5" creationId="{9EFC85BD-7E14-4494-8836-F65A934C6D26}"/>
          </ac:picMkLst>
        </pc:picChg>
        <pc:picChg chg="add mod">
          <ac:chgData name="BADHAM, JENNIFER M." userId="S::gtrg45@durham.ac.uk::d3e5acb5-b2db-4b06-ac84-616e0149b02f" providerId="AD" clId="Web-{F32A8681-024A-70DA-BC0B-49284E01631A}" dt="2021-09-30T23:08:59.862" v="34"/>
          <ac:picMkLst>
            <pc:docMk/>
            <pc:sldMk cId="375077109" sldId="434"/>
            <ac:picMk id="6" creationId="{901F90B4-7D0A-4992-8475-30244903C95F}"/>
          </ac:picMkLst>
        </pc:picChg>
      </pc:sldChg>
      <pc:sldChg chg="del">
        <pc:chgData name="BADHAM, JENNIFER M." userId="S::gtrg45@durham.ac.uk::d3e5acb5-b2db-4b06-ac84-616e0149b02f" providerId="AD" clId="Web-{F32A8681-024A-70DA-BC0B-49284E01631A}" dt="2021-10-01T00:43:41.962" v="608"/>
        <pc:sldMkLst>
          <pc:docMk/>
          <pc:sldMk cId="1600067060" sldId="436"/>
        </pc:sldMkLst>
      </pc:sldChg>
      <pc:sldChg chg="addSp delSp modSp mod modClrScheme chgLayout">
        <pc:chgData name="BADHAM, JENNIFER M." userId="S::gtrg45@durham.ac.uk::d3e5acb5-b2db-4b06-ac84-616e0149b02f" providerId="AD" clId="Web-{F32A8681-024A-70DA-BC0B-49284E01631A}" dt="2021-10-01T00:14:40.186" v="350" actId="20577"/>
        <pc:sldMkLst>
          <pc:docMk/>
          <pc:sldMk cId="160499625" sldId="439"/>
        </pc:sldMkLst>
        <pc:spChg chg="mod ord">
          <ac:chgData name="BADHAM, JENNIFER M." userId="S::gtrg45@durham.ac.uk::d3e5acb5-b2db-4b06-ac84-616e0149b02f" providerId="AD" clId="Web-{F32A8681-024A-70DA-BC0B-49284E01631A}" dt="2021-10-01T00:14:40.186" v="350" actId="20577"/>
          <ac:spMkLst>
            <pc:docMk/>
            <pc:sldMk cId="160499625" sldId="439"/>
            <ac:spMk id="2" creationId="{E5AE9AF8-9B30-49A2-A0DE-98A690D87CC2}"/>
          </ac:spMkLst>
        </pc:spChg>
        <pc:spChg chg="add del mod ord">
          <ac:chgData name="BADHAM, JENNIFER M." userId="S::gtrg45@durham.ac.uk::d3e5acb5-b2db-4b06-ac84-616e0149b02f" providerId="AD" clId="Web-{F32A8681-024A-70DA-BC0B-49284E01631A}" dt="2021-09-30T23:30:05.785" v="62"/>
          <ac:spMkLst>
            <pc:docMk/>
            <pc:sldMk cId="160499625" sldId="439"/>
            <ac:spMk id="3" creationId="{0D7C1D15-0B43-4116-A090-E02815577919}"/>
          </ac:spMkLst>
        </pc:spChg>
        <pc:spChg chg="del mod">
          <ac:chgData name="BADHAM, JENNIFER M." userId="S::gtrg45@durham.ac.uk::d3e5acb5-b2db-4b06-ac84-616e0149b02f" providerId="AD" clId="Web-{F32A8681-024A-70DA-BC0B-49284E01631A}" dt="2021-09-30T22:31:05.849" v="7"/>
          <ac:spMkLst>
            <pc:docMk/>
            <pc:sldMk cId="160499625" sldId="439"/>
            <ac:spMk id="3" creationId="{7EAF7895-9314-46AA-9481-2D7395D830CB}"/>
          </ac:spMkLst>
        </pc:spChg>
        <pc:spChg chg="add mod ord">
          <ac:chgData name="BADHAM, JENNIFER M." userId="S::gtrg45@durham.ac.uk::d3e5acb5-b2db-4b06-ac84-616e0149b02f" providerId="AD" clId="Web-{F32A8681-024A-70DA-BC0B-49284E01631A}" dt="2021-10-01T00:12:44.980" v="341" actId="20577"/>
          <ac:spMkLst>
            <pc:docMk/>
            <pc:sldMk cId="160499625" sldId="439"/>
            <ac:spMk id="4" creationId="{EEBC6657-ADB4-4BB2-99F5-AA26AB36110C}"/>
          </ac:spMkLst>
        </pc:spChg>
        <pc:spChg chg="add del mod">
          <ac:chgData name="BADHAM, JENNIFER M." userId="S::gtrg45@durham.ac.uk::d3e5acb5-b2db-4b06-ac84-616e0149b02f" providerId="AD" clId="Web-{F32A8681-024A-70DA-BC0B-49284E01631A}" dt="2021-09-30T22:35:31.995" v="19"/>
          <ac:spMkLst>
            <pc:docMk/>
            <pc:sldMk cId="160499625" sldId="439"/>
            <ac:spMk id="9" creationId="{D87EC049-B377-4CDC-9569-B2287A24518F}"/>
          </ac:spMkLst>
        </pc:spChg>
        <pc:spChg chg="add del mod ord">
          <ac:chgData name="BADHAM, JENNIFER M." userId="S::gtrg45@durham.ac.uk::d3e5acb5-b2db-4b06-ac84-616e0149b02f" providerId="AD" clId="Web-{F32A8681-024A-70DA-BC0B-49284E01631A}" dt="2021-10-01T00:11:59.135" v="295" actId="20577"/>
          <ac:spMkLst>
            <pc:docMk/>
            <pc:sldMk cId="160499625" sldId="439"/>
            <ac:spMk id="11" creationId="{7DD1F10E-6DCA-4599-8660-57A6B55A1DE6}"/>
          </ac:spMkLst>
        </pc:spChg>
        <pc:picChg chg="add del mod ord">
          <ac:chgData name="BADHAM, JENNIFER M." userId="S::gtrg45@durham.ac.uk::d3e5acb5-b2db-4b06-ac84-616e0149b02f" providerId="AD" clId="Web-{F32A8681-024A-70DA-BC0B-49284E01631A}" dt="2021-09-30T22:35:44.480" v="20"/>
          <ac:picMkLst>
            <pc:docMk/>
            <pc:sldMk cId="160499625" sldId="439"/>
            <ac:picMk id="4" creationId="{299076C9-30CD-459D-A36A-E6B0F61F84E0}"/>
          </ac:picMkLst>
        </pc:picChg>
        <pc:picChg chg="add del mod">
          <ac:chgData name="BADHAM, JENNIFER M." userId="S::gtrg45@durham.ac.uk::d3e5acb5-b2db-4b06-ac84-616e0149b02f" providerId="AD" clId="Web-{F32A8681-024A-70DA-BC0B-49284E01631A}" dt="2021-09-30T22:34:22.118" v="11"/>
          <ac:picMkLst>
            <pc:docMk/>
            <pc:sldMk cId="160499625" sldId="439"/>
            <ac:picMk id="5" creationId="{1B2FC5E0-27E2-4194-8C5E-5F4A16BE013C}"/>
          </ac:picMkLst>
        </pc:picChg>
        <pc:picChg chg="add del mod ord">
          <ac:chgData name="BADHAM, JENNIFER M." userId="S::gtrg45@durham.ac.uk::d3e5acb5-b2db-4b06-ac84-616e0149b02f" providerId="AD" clId="Web-{F32A8681-024A-70DA-BC0B-49284E01631A}" dt="2021-09-30T23:29:28.128" v="60"/>
          <ac:picMkLst>
            <pc:docMk/>
            <pc:sldMk cId="160499625" sldId="439"/>
            <ac:picMk id="5" creationId="{FCE42843-BACF-496D-BFE6-E52464F34F9C}"/>
          </ac:picMkLst>
        </pc:picChg>
        <pc:picChg chg="add del mod">
          <ac:chgData name="BADHAM, JENNIFER M." userId="S::gtrg45@durham.ac.uk::d3e5acb5-b2db-4b06-ac84-616e0149b02f" providerId="AD" clId="Web-{F32A8681-024A-70DA-BC0B-49284E01631A}" dt="2021-09-30T22:34:20.446" v="10"/>
          <ac:picMkLst>
            <pc:docMk/>
            <pc:sldMk cId="160499625" sldId="439"/>
            <ac:picMk id="6" creationId="{600D6AC3-6109-4E3C-B003-FF4FF8F10AA7}"/>
          </ac:picMkLst>
        </pc:picChg>
        <pc:picChg chg="add mod ord">
          <ac:chgData name="BADHAM, JENNIFER M." userId="S::gtrg45@durham.ac.uk::d3e5acb5-b2db-4b06-ac84-616e0149b02f" providerId="AD" clId="Web-{F32A8681-024A-70DA-BC0B-49284E01631A}" dt="2021-09-30T23:30:34.458" v="68"/>
          <ac:picMkLst>
            <pc:docMk/>
            <pc:sldMk cId="160499625" sldId="439"/>
            <ac:picMk id="6" creationId="{F782EF17-FB09-4F45-B198-C1E3AB4DC7C7}"/>
          </ac:picMkLst>
        </pc:picChg>
        <pc:picChg chg="del">
          <ac:chgData name="BADHAM, JENNIFER M." userId="S::gtrg45@durham.ac.uk::d3e5acb5-b2db-4b06-ac84-616e0149b02f" providerId="AD" clId="Web-{F32A8681-024A-70DA-BC0B-49284E01631A}" dt="2021-09-30T22:13:02.161" v="6"/>
          <ac:picMkLst>
            <pc:docMk/>
            <pc:sldMk cId="160499625" sldId="439"/>
            <ac:picMk id="7" creationId="{E06F9AB6-0974-40B6-A834-F5F5E0FB5DB1}"/>
          </ac:picMkLst>
        </pc:picChg>
      </pc:sldChg>
      <pc:sldChg chg="addSp modSp add replId">
        <pc:chgData name="BADHAM, JENNIFER M." userId="S::gtrg45@durham.ac.uk::d3e5acb5-b2db-4b06-ac84-616e0149b02f" providerId="AD" clId="Web-{F32A8681-024A-70DA-BC0B-49284E01631A}" dt="2021-10-01T00:43:35.962" v="607" actId="20577"/>
        <pc:sldMkLst>
          <pc:docMk/>
          <pc:sldMk cId="3154639537" sldId="440"/>
        </pc:sldMkLst>
        <pc:spChg chg="mod">
          <ac:chgData name="BADHAM, JENNIFER M." userId="S::gtrg45@durham.ac.uk::d3e5acb5-b2db-4b06-ac84-616e0149b02f" providerId="AD" clId="Web-{F32A8681-024A-70DA-BC0B-49284E01631A}" dt="2021-10-01T00:31:47.336" v="410" actId="20577"/>
          <ac:spMkLst>
            <pc:docMk/>
            <pc:sldMk cId="3154639537" sldId="440"/>
            <ac:spMk id="2" creationId="{E5AE9AF8-9B30-49A2-A0DE-98A690D87CC2}"/>
          </ac:spMkLst>
        </pc:spChg>
        <pc:spChg chg="mod">
          <ac:chgData name="BADHAM, JENNIFER M." userId="S::gtrg45@durham.ac.uk::d3e5acb5-b2db-4b06-ac84-616e0149b02f" providerId="AD" clId="Web-{F32A8681-024A-70DA-BC0B-49284E01631A}" dt="2021-10-01T00:43:35.962" v="607" actId="20577"/>
          <ac:spMkLst>
            <pc:docMk/>
            <pc:sldMk cId="3154639537" sldId="440"/>
            <ac:spMk id="3" creationId="{7EAF7895-9314-46AA-9481-2D7395D830CB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32:27.884" v="418" actId="1076"/>
          <ac:spMkLst>
            <pc:docMk/>
            <pc:sldMk cId="3154639537" sldId="440"/>
            <ac:spMk id="4" creationId="{581A0276-DE15-41BD-B6EB-5456F385AE97}"/>
          </ac:spMkLst>
        </pc:spChg>
      </pc:sldChg>
      <pc:sldChg chg="addSp delSp modSp new mod ord modClrScheme chgLayout">
        <pc:chgData name="BADHAM, JENNIFER M." userId="S::gtrg45@durham.ac.uk::d3e5acb5-b2db-4b06-ac84-616e0149b02f" providerId="AD" clId="Web-{F32A8681-024A-70DA-BC0B-49284E01631A}" dt="2021-10-01T00:14:22.732" v="343" actId="20577"/>
        <pc:sldMkLst>
          <pc:docMk/>
          <pc:sldMk cId="1638676082" sldId="441"/>
        </pc:sldMkLst>
        <pc:spChg chg="mod ord">
          <ac:chgData name="BADHAM, JENNIFER M." userId="S::gtrg45@durham.ac.uk::d3e5acb5-b2db-4b06-ac84-616e0149b02f" providerId="AD" clId="Web-{F32A8681-024A-70DA-BC0B-49284E01631A}" dt="2021-10-01T00:14:22.732" v="343" actId="20577"/>
          <ac:spMkLst>
            <pc:docMk/>
            <pc:sldMk cId="1638676082" sldId="441"/>
            <ac:spMk id="2" creationId="{C365CA82-C193-477F-8E6F-F30BDD61AEE6}"/>
          </ac:spMkLst>
        </pc:spChg>
        <pc:spChg chg="del">
          <ac:chgData name="BADHAM, JENNIFER M." userId="S::gtrg45@durham.ac.uk::d3e5acb5-b2db-4b06-ac84-616e0149b02f" providerId="AD" clId="Web-{F32A8681-024A-70DA-BC0B-49284E01631A}" dt="2021-09-30T23:52:07.401" v="182"/>
          <ac:spMkLst>
            <pc:docMk/>
            <pc:sldMk cId="1638676082" sldId="441"/>
            <ac:spMk id="3" creationId="{6DEFE934-49F5-4854-B75A-D351FAE85070}"/>
          </ac:spMkLst>
        </pc:spChg>
        <pc:spChg chg="del">
          <ac:chgData name="BADHAM, JENNIFER M." userId="S::gtrg45@durham.ac.uk::d3e5acb5-b2db-4b06-ac84-616e0149b02f" providerId="AD" clId="Web-{F32A8681-024A-70DA-BC0B-49284E01631A}" dt="2021-09-30T23:52:07.401" v="182"/>
          <ac:spMkLst>
            <pc:docMk/>
            <pc:sldMk cId="1638676082" sldId="441"/>
            <ac:spMk id="4" creationId="{901500F7-A3EC-4BFE-B6F8-1708B69B00FF}"/>
          </ac:spMkLst>
        </pc:spChg>
        <pc:spChg chg="del">
          <ac:chgData name="BADHAM, JENNIFER M." userId="S::gtrg45@durham.ac.uk::d3e5acb5-b2db-4b06-ac84-616e0149b02f" providerId="AD" clId="Web-{F32A8681-024A-70DA-BC0B-49284E01631A}" dt="2021-09-30T23:52:07.401" v="182"/>
          <ac:spMkLst>
            <pc:docMk/>
            <pc:sldMk cId="1638676082" sldId="441"/>
            <ac:spMk id="5" creationId="{C96664E8-82E5-4D60-B69A-8628BD34DE6E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04:29.357" v="226" actId="20577"/>
          <ac:spMkLst>
            <pc:docMk/>
            <pc:sldMk cId="1638676082" sldId="441"/>
            <ac:spMk id="8" creationId="{6FA8AC42-D160-43C0-8998-53CADD35EA3A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03:24.684" v="222" actId="20577"/>
          <ac:spMkLst>
            <pc:docMk/>
            <pc:sldMk cId="1638676082" sldId="441"/>
            <ac:spMk id="10" creationId="{A8A2FF9A-6051-4323-A08A-8ABA71D9ECC0}"/>
          </ac:spMkLst>
        </pc:spChg>
        <pc:picChg chg="add mod">
          <ac:chgData name="BADHAM, JENNIFER M." userId="S::gtrg45@durham.ac.uk::d3e5acb5-b2db-4b06-ac84-616e0149b02f" providerId="AD" clId="Web-{F32A8681-024A-70DA-BC0B-49284E01631A}" dt="2021-09-30T23:52:28.886" v="184" actId="1076"/>
          <ac:picMkLst>
            <pc:docMk/>
            <pc:sldMk cId="1638676082" sldId="441"/>
            <ac:picMk id="6" creationId="{F9748EBE-961F-463B-8FF2-D70830444FBF}"/>
          </ac:picMkLst>
        </pc:picChg>
        <pc:picChg chg="add mod">
          <ac:chgData name="BADHAM, JENNIFER M." userId="S::gtrg45@durham.ac.uk::d3e5acb5-b2db-4b06-ac84-616e0149b02f" providerId="AD" clId="Web-{F32A8681-024A-70DA-BC0B-49284E01631A}" dt="2021-09-30T23:53:56.841" v="196" actId="1076"/>
          <ac:picMkLst>
            <pc:docMk/>
            <pc:sldMk cId="1638676082" sldId="441"/>
            <ac:picMk id="7" creationId="{CC5A22C7-5BF6-40E7-82C3-01E19B309C8B}"/>
          </ac:picMkLst>
        </pc:picChg>
      </pc:sldChg>
      <pc:sldChg chg="addSp delSp modSp new mod modClrScheme chgLayout">
        <pc:chgData name="BADHAM, JENNIFER M." userId="S::gtrg45@durham.ac.uk::d3e5acb5-b2db-4b06-ac84-616e0149b02f" providerId="AD" clId="Web-{F32A8681-024A-70DA-BC0B-49284E01631A}" dt="2021-10-01T00:34:52.044" v="469" actId="1076"/>
        <pc:sldMkLst>
          <pc:docMk/>
          <pc:sldMk cId="1714919590" sldId="442"/>
        </pc:sldMkLst>
        <pc:spChg chg="mod ord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2" creationId="{28BA286E-DF95-4039-8627-E301400B6E88}"/>
          </ac:spMkLst>
        </pc:spChg>
        <pc:spChg chg="del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3" creationId="{179CEC3E-32BC-472E-BE39-7BE21CB4C04C}"/>
          </ac:spMkLst>
        </pc:spChg>
        <pc:spChg chg="del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4" creationId="{9DD6C2E2-C109-4B57-B4D3-4CF923F0DCA4}"/>
          </ac:spMkLst>
        </pc:spChg>
        <pc:spChg chg="del">
          <ac:chgData name="BADHAM, JENNIFER M." userId="S::gtrg45@durham.ac.uk::d3e5acb5-b2db-4b06-ac84-616e0149b02f" providerId="AD" clId="Web-{F32A8681-024A-70DA-BC0B-49284E01631A}" dt="2021-10-01T00:26:53.578" v="366"/>
          <ac:spMkLst>
            <pc:docMk/>
            <pc:sldMk cId="1714919590" sldId="442"/>
            <ac:spMk id="5" creationId="{DFD59E46-FA6D-48B6-8FDE-9A0E96C8B576}"/>
          </ac:spMkLst>
        </pc:spChg>
        <pc:spChg chg="add mod">
          <ac:chgData name="BADHAM, JENNIFER M." userId="S::gtrg45@durham.ac.uk::d3e5acb5-b2db-4b06-ac84-616e0149b02f" providerId="AD" clId="Web-{F32A8681-024A-70DA-BC0B-49284E01631A}" dt="2021-10-01T00:34:52.044" v="469" actId="1076"/>
          <ac:spMkLst>
            <pc:docMk/>
            <pc:sldMk cId="1714919590" sldId="442"/>
            <ac:spMk id="280" creationId="{C9F03028-50D3-493D-94C9-C58208C9CAE2}"/>
          </ac:spMkLst>
        </pc:spChg>
        <pc:graphicFrameChg chg="add mod modGraphic">
          <ac:chgData name="BADHAM, JENNIFER M." userId="S::gtrg45@durham.ac.uk::d3e5acb5-b2db-4b06-ac84-616e0149b02f" providerId="AD" clId="Web-{F32A8681-024A-70DA-BC0B-49284E01631A}" dt="2021-10-01T00:30:20.288" v="383" actId="1076"/>
          <ac:graphicFrameMkLst>
            <pc:docMk/>
            <pc:sldMk cId="1714919590" sldId="442"/>
            <ac:graphicFrameMk id="6" creationId="{E5B79733-AA8E-46FF-A323-D20BDBC807B6}"/>
          </ac:graphicFrameMkLst>
        </pc:graphicFrameChg>
        <pc:picChg chg="add del mod">
          <ac:chgData name="BADHAM, JENNIFER M." userId="S::gtrg45@durham.ac.uk::d3e5acb5-b2db-4b06-ac84-616e0149b02f" providerId="AD" clId="Web-{F32A8681-024A-70DA-BC0B-49284E01631A}" dt="2021-10-01T00:30:47.210" v="385"/>
          <ac:picMkLst>
            <pc:docMk/>
            <pc:sldMk cId="1714919590" sldId="442"/>
            <ac:picMk id="279" creationId="{E8D8CDA6-F027-4333-B81B-49069A499898}"/>
          </ac:picMkLst>
        </pc:picChg>
      </pc:sldChg>
    </pc:docChg>
  </pc:docChgLst>
  <pc:docChgLst>
    <pc:chgData name="BADHAM, JENNIFER M." userId="S::gtrg45@durham.ac.uk::d3e5acb5-b2db-4b06-ac84-616e0149b02f" providerId="AD" clId="Web-{E5791C0E-1422-37E0-500B-F409AC9C3AA0}"/>
    <pc:docChg chg="modSld">
      <pc:chgData name="BADHAM, JENNIFER M." userId="S::gtrg45@durham.ac.uk::d3e5acb5-b2db-4b06-ac84-616e0149b02f" providerId="AD" clId="Web-{E5791C0E-1422-37E0-500B-F409AC9C3AA0}" dt="2022-11-11T11:19:59.776" v="19" actId="1076"/>
      <pc:docMkLst>
        <pc:docMk/>
      </pc:docMkLst>
      <pc:sldChg chg="addSp delSp modSp">
        <pc:chgData name="BADHAM, JENNIFER M." userId="S::gtrg45@durham.ac.uk::d3e5acb5-b2db-4b06-ac84-616e0149b02f" providerId="AD" clId="Web-{E5791C0E-1422-37E0-500B-F409AC9C3AA0}" dt="2022-11-11T11:19:59.776" v="19" actId="1076"/>
        <pc:sldMkLst>
          <pc:docMk/>
          <pc:sldMk cId="625682079" sldId="710"/>
        </pc:sldMkLst>
        <pc:spChg chg="mod">
          <ac:chgData name="BADHAM, JENNIFER M." userId="S::gtrg45@durham.ac.uk::d3e5acb5-b2db-4b06-ac84-616e0149b02f" providerId="AD" clId="Web-{E5791C0E-1422-37E0-500B-F409AC9C3AA0}" dt="2022-11-11T11:18:43.070" v="11" actId="14100"/>
          <ac:spMkLst>
            <pc:docMk/>
            <pc:sldMk cId="625682079" sldId="710"/>
            <ac:spMk id="2" creationId="{71827F70-AB60-12C8-1DD5-6AC031669061}"/>
          </ac:spMkLst>
        </pc:spChg>
        <pc:spChg chg="mod">
          <ac:chgData name="BADHAM, JENNIFER M." userId="S::gtrg45@durham.ac.uk::d3e5acb5-b2db-4b06-ac84-616e0149b02f" providerId="AD" clId="Web-{E5791C0E-1422-37E0-500B-F409AC9C3AA0}" dt="2022-11-11T11:19:57.354" v="18" actId="1076"/>
          <ac:spMkLst>
            <pc:docMk/>
            <pc:sldMk cId="625682079" sldId="710"/>
            <ac:spMk id="7" creationId="{85DE4AB6-3707-F4A8-CF66-DF2A50BC2D30}"/>
          </ac:spMkLst>
        </pc:spChg>
        <pc:picChg chg="add mod modCrop">
          <ac:chgData name="BADHAM, JENNIFER M." userId="S::gtrg45@durham.ac.uk::d3e5acb5-b2db-4b06-ac84-616e0149b02f" providerId="AD" clId="Web-{E5791C0E-1422-37E0-500B-F409AC9C3AA0}" dt="2022-11-11T11:17:34.489" v="10" actId="1076"/>
          <ac:picMkLst>
            <pc:docMk/>
            <pc:sldMk cId="625682079" sldId="710"/>
            <ac:picMk id="3" creationId="{FE4BA71C-75C6-D0BF-5C85-B327B92C068E}"/>
          </ac:picMkLst>
        </pc:picChg>
        <pc:picChg chg="add del mod">
          <ac:chgData name="BADHAM, JENNIFER M." userId="S::gtrg45@durham.ac.uk::d3e5acb5-b2db-4b06-ac84-616e0149b02f" providerId="AD" clId="Web-{E5791C0E-1422-37E0-500B-F409AC9C3AA0}" dt="2022-11-11T11:16:29.096" v="5"/>
          <ac:picMkLst>
            <pc:docMk/>
            <pc:sldMk cId="625682079" sldId="710"/>
            <ac:picMk id="4" creationId="{C44DE14D-10AC-A0B5-22DF-3D1F538BAEBF}"/>
          </ac:picMkLst>
        </pc:picChg>
        <pc:picChg chg="add del mod">
          <ac:chgData name="BADHAM, JENNIFER M." userId="S::gtrg45@durham.ac.uk::d3e5acb5-b2db-4b06-ac84-616e0149b02f" providerId="AD" clId="Web-{E5791C0E-1422-37E0-500B-F409AC9C3AA0}" dt="2022-11-11T11:14:17.904" v="4"/>
          <ac:picMkLst>
            <pc:docMk/>
            <pc:sldMk cId="625682079" sldId="710"/>
            <ac:picMk id="5" creationId="{3A113D89-B7BE-97F3-169F-4526826AF216}"/>
          </ac:picMkLst>
        </pc:picChg>
        <pc:picChg chg="mod">
          <ac:chgData name="BADHAM, JENNIFER M." userId="S::gtrg45@durham.ac.uk::d3e5acb5-b2db-4b06-ac84-616e0149b02f" providerId="AD" clId="Web-{E5791C0E-1422-37E0-500B-F409AC9C3AA0}" dt="2022-11-11T11:19:53.666" v="17" actId="1076"/>
          <ac:picMkLst>
            <pc:docMk/>
            <pc:sldMk cId="625682079" sldId="710"/>
            <ac:picMk id="6" creationId="{AD8FE671-DB21-26EF-6133-FDB1C3F46D42}"/>
          </ac:picMkLst>
        </pc:picChg>
        <pc:picChg chg="add mod">
          <ac:chgData name="BADHAM, JENNIFER M." userId="S::gtrg45@durham.ac.uk::d3e5acb5-b2db-4b06-ac84-616e0149b02f" providerId="AD" clId="Web-{E5791C0E-1422-37E0-500B-F409AC9C3AA0}" dt="2022-11-11T11:19:59.776" v="19" actId="1076"/>
          <ac:picMkLst>
            <pc:docMk/>
            <pc:sldMk cId="625682079" sldId="710"/>
            <ac:picMk id="8" creationId="{D1EF6E70-9240-5242-D2E2-F5103F3D6E98}"/>
          </ac:picMkLst>
        </pc:picChg>
      </pc:sldChg>
    </pc:docChg>
  </pc:docChgLst>
  <pc:docChgLst>
    <pc:chgData name="BADHAM, JENNIFER M." userId="S::gtrg45@durham.ac.uk::d3e5acb5-b2db-4b06-ac84-616e0149b02f" providerId="AD" clId="Web-{90B18E90-0E61-2558-F8E0-1D8168F62126}"/>
    <pc:docChg chg="addSld modSld sldOrd">
      <pc:chgData name="BADHAM, JENNIFER M." userId="S::gtrg45@durham.ac.uk::d3e5acb5-b2db-4b06-ac84-616e0149b02f" providerId="AD" clId="Web-{90B18E90-0E61-2558-F8E0-1D8168F62126}" dt="2022-02-16T20:39:47.171" v="37" actId="1076"/>
      <pc:docMkLst>
        <pc:docMk/>
      </pc:docMkLst>
      <pc:sldChg chg="ord">
        <pc:chgData name="BADHAM, JENNIFER M." userId="S::gtrg45@durham.ac.uk::d3e5acb5-b2db-4b06-ac84-616e0149b02f" providerId="AD" clId="Web-{90B18E90-0E61-2558-F8E0-1D8168F62126}" dt="2022-02-16T20:23:07.273" v="35"/>
        <pc:sldMkLst>
          <pc:docMk/>
          <pc:sldMk cId="2941821808" sldId="469"/>
        </pc:sldMkLst>
      </pc:sldChg>
      <pc:sldChg chg="addSp delSp modSp add mod ord modClrScheme chgLayout">
        <pc:chgData name="BADHAM, JENNIFER M." userId="S::gtrg45@durham.ac.uk::d3e5acb5-b2db-4b06-ac84-616e0149b02f" providerId="AD" clId="Web-{90B18E90-0E61-2558-F8E0-1D8168F62126}" dt="2022-02-16T20:39:47.171" v="37" actId="1076"/>
        <pc:sldMkLst>
          <pc:docMk/>
          <pc:sldMk cId="588393886" sldId="514"/>
        </pc:sldMkLst>
        <pc:spChg chg="mod ord">
          <ac:chgData name="BADHAM, JENNIFER M." userId="S::gtrg45@durham.ac.uk::d3e5acb5-b2db-4b06-ac84-616e0149b02f" providerId="AD" clId="Web-{90B18E90-0E61-2558-F8E0-1D8168F62126}" dt="2022-02-16T20:17:47.424" v="1"/>
          <ac:spMkLst>
            <pc:docMk/>
            <pc:sldMk cId="588393886" sldId="514"/>
            <ac:spMk id="2" creationId="{00000000-0000-0000-0000-000000000000}"/>
          </ac:spMkLst>
        </pc:spChg>
        <pc:spChg chg="mod">
          <ac:chgData name="BADHAM, JENNIFER M." userId="S::gtrg45@durham.ac.uk::d3e5acb5-b2db-4b06-ac84-616e0149b02f" providerId="AD" clId="Web-{90B18E90-0E61-2558-F8E0-1D8168F62126}" dt="2022-02-16T20:19:48.364" v="9" actId="20577"/>
          <ac:spMkLst>
            <pc:docMk/>
            <pc:sldMk cId="588393886" sldId="514"/>
            <ac:spMk id="3" creationId="{00000000-0000-0000-0000-000000000000}"/>
          </ac:spMkLst>
        </pc:spChg>
        <pc:spChg chg="del">
          <ac:chgData name="BADHAM, JENNIFER M." userId="S::gtrg45@durham.ac.uk::d3e5acb5-b2db-4b06-ac84-616e0149b02f" providerId="AD" clId="Web-{90B18E90-0E61-2558-F8E0-1D8168F62126}" dt="2022-02-16T20:20:15.942" v="15"/>
          <ac:spMkLst>
            <pc:docMk/>
            <pc:sldMk cId="588393886" sldId="514"/>
            <ac:spMk id="6" creationId="{00000000-0000-0000-0000-000000000000}"/>
          </ac:spMkLst>
        </pc:spChg>
        <pc:spChg chg="add mod">
          <ac:chgData name="BADHAM, JENNIFER M." userId="S::gtrg45@durham.ac.uk::d3e5acb5-b2db-4b06-ac84-616e0149b02f" providerId="AD" clId="Web-{90B18E90-0E61-2558-F8E0-1D8168F62126}" dt="2022-02-16T20:20:07.411" v="14" actId="1076"/>
          <ac:spMkLst>
            <pc:docMk/>
            <pc:sldMk cId="588393886" sldId="514"/>
            <ac:spMk id="9" creationId="{2554AE83-EFDB-4812-94DF-20ECD08ED89A}"/>
          </ac:spMkLst>
        </pc:spChg>
        <pc:picChg chg="mod">
          <ac:chgData name="BADHAM, JENNIFER M." userId="S::gtrg45@durham.ac.uk::d3e5acb5-b2db-4b06-ac84-616e0149b02f" providerId="AD" clId="Web-{90B18E90-0E61-2558-F8E0-1D8168F62126}" dt="2022-02-16T20:21:54.585" v="30" actId="1076"/>
          <ac:picMkLst>
            <pc:docMk/>
            <pc:sldMk cId="588393886" sldId="514"/>
            <ac:picMk id="4" creationId="{00000000-0000-0000-0000-000000000000}"/>
          </ac:picMkLst>
        </pc:picChg>
        <pc:picChg chg="mod">
          <ac:chgData name="BADHAM, JENNIFER M." userId="S::gtrg45@durham.ac.uk::d3e5acb5-b2db-4b06-ac84-616e0149b02f" providerId="AD" clId="Web-{90B18E90-0E61-2558-F8E0-1D8168F62126}" dt="2022-02-16T20:21:56.866" v="31" actId="1076"/>
          <ac:picMkLst>
            <pc:docMk/>
            <pc:sldMk cId="588393886" sldId="514"/>
            <ac:picMk id="5" creationId="{00000000-0000-0000-0000-000000000000}"/>
          </ac:picMkLst>
        </pc:picChg>
        <pc:picChg chg="mod">
          <ac:chgData name="BADHAM, JENNIFER M." userId="S::gtrg45@durham.ac.uk::d3e5acb5-b2db-4b06-ac84-616e0149b02f" providerId="AD" clId="Web-{90B18E90-0E61-2558-F8E0-1D8168F62126}" dt="2022-02-16T20:39:47.171" v="37" actId="1076"/>
          <ac:picMkLst>
            <pc:docMk/>
            <pc:sldMk cId="588393886" sldId="514"/>
            <ac:picMk id="7" creationId="{00000000-0000-0000-0000-000000000000}"/>
          </ac:picMkLst>
        </pc:picChg>
      </pc:sldChg>
      <pc:sldMasterChg chg="addSldLayout">
        <pc:chgData name="BADHAM, JENNIFER M." userId="S::gtrg45@durham.ac.uk::d3e5acb5-b2db-4b06-ac84-616e0149b02f" providerId="AD" clId="Web-{90B18E90-0E61-2558-F8E0-1D8168F62126}" dt="2022-02-16T20:17:18.017" v="0"/>
        <pc:sldMasterMkLst>
          <pc:docMk/>
          <pc:sldMasterMk cId="713788537" sldId="2147483665"/>
        </pc:sldMasterMkLst>
        <pc:sldLayoutChg chg="add">
          <pc:chgData name="BADHAM, JENNIFER M." userId="S::gtrg45@durham.ac.uk::d3e5acb5-b2db-4b06-ac84-616e0149b02f" providerId="AD" clId="Web-{90B18E90-0E61-2558-F8E0-1D8168F62126}" dt="2022-02-16T20:17:18.017" v="0"/>
          <pc:sldLayoutMkLst>
            <pc:docMk/>
            <pc:sldMasterMk cId="713788537" sldId="2147483665"/>
            <pc:sldLayoutMk cId="2170290000" sldId="2147483674"/>
          </pc:sldLayoutMkLst>
        </pc:sldLayoutChg>
      </pc:sldMasterChg>
    </pc:docChg>
  </pc:docChgLst>
  <pc:docChgLst>
    <pc:chgData name="BADHAM, JENNIFER M." userId="S::gtrg45@durham.ac.uk::d3e5acb5-b2db-4b06-ac84-616e0149b02f" providerId="AD" clId="Web-{4E9F11E9-E9B5-6348-F4D9-C7D19C01DE64}"/>
    <pc:docChg chg="modSld">
      <pc:chgData name="BADHAM, JENNIFER M." userId="S::gtrg45@durham.ac.uk::d3e5acb5-b2db-4b06-ac84-616e0149b02f" providerId="AD" clId="Web-{4E9F11E9-E9B5-6348-F4D9-C7D19C01DE64}" dt="2022-12-31T14:56:19.381" v="0"/>
      <pc:docMkLst>
        <pc:docMk/>
      </pc:docMkLst>
      <pc:sldChg chg="addSp modSp">
        <pc:chgData name="BADHAM, JENNIFER M." userId="S::gtrg45@durham.ac.uk::d3e5acb5-b2db-4b06-ac84-616e0149b02f" providerId="AD" clId="Web-{4E9F11E9-E9B5-6348-F4D9-C7D19C01DE64}" dt="2022-12-31T14:56:19.381" v="0"/>
        <pc:sldMkLst>
          <pc:docMk/>
          <pc:sldMk cId="3816722845" sldId="256"/>
        </pc:sldMkLst>
        <pc:picChg chg="add mod">
          <ac:chgData name="BADHAM, JENNIFER M." userId="S::gtrg45@durham.ac.uk::d3e5acb5-b2db-4b06-ac84-616e0149b02f" providerId="AD" clId="Web-{4E9F11E9-E9B5-6348-F4D9-C7D19C01DE64}" dt="2022-12-31T14:56:19.381" v="0"/>
          <ac:picMkLst>
            <pc:docMk/>
            <pc:sldMk cId="3816722845" sldId="256"/>
            <ac:picMk id="3" creationId="{AED2854B-8D18-A68E-3163-8DFFBCEAC21F}"/>
          </ac:picMkLst>
        </pc:picChg>
      </pc:sldChg>
    </pc:docChg>
  </pc:docChgLst>
  <pc:docChgLst>
    <pc:chgData name="BADHAM, JENNIFER M." userId="S::gtrg45@durham.ac.uk::d3e5acb5-b2db-4b06-ac84-616e0149b02f" providerId="AD" clId="Web-{82475232-3595-407A-93B6-54B4DDCB5698}"/>
    <pc:docChg chg="addSld delSld modSld sldOrd">
      <pc:chgData name="BADHAM, JENNIFER M." userId="S::gtrg45@durham.ac.uk::d3e5acb5-b2db-4b06-ac84-616e0149b02f" providerId="AD" clId="Web-{82475232-3595-407A-93B6-54B4DDCB5698}" dt="2022-02-17T17:52:52.756" v="399"/>
      <pc:docMkLst>
        <pc:docMk/>
      </pc:docMkLst>
      <pc:sldChg chg="modSp">
        <pc:chgData name="BADHAM, JENNIFER M." userId="S::gtrg45@durham.ac.uk::d3e5acb5-b2db-4b06-ac84-616e0149b02f" providerId="AD" clId="Web-{82475232-3595-407A-93B6-54B4DDCB5698}" dt="2022-02-17T17:24:28.743" v="144" actId="20577"/>
        <pc:sldMkLst>
          <pc:docMk/>
          <pc:sldMk cId="2941821808" sldId="469"/>
        </pc:sldMkLst>
        <pc:spChg chg="mod">
          <ac:chgData name="BADHAM, JENNIFER M." userId="S::gtrg45@durham.ac.uk::d3e5acb5-b2db-4b06-ac84-616e0149b02f" providerId="AD" clId="Web-{82475232-3595-407A-93B6-54B4DDCB5698}" dt="2022-02-17T17:24:28.743" v="144" actId="20577"/>
          <ac:spMkLst>
            <pc:docMk/>
            <pc:sldMk cId="2941821808" sldId="469"/>
            <ac:spMk id="4" creationId="{4CE21FD3-A370-4F3B-979A-33CB4FF372C1}"/>
          </ac:spMkLst>
        </pc:spChg>
      </pc:sldChg>
      <pc:sldChg chg="addSp modSp mod modClrScheme chgLayout">
        <pc:chgData name="BADHAM, JENNIFER M." userId="S::gtrg45@durham.ac.uk::d3e5acb5-b2db-4b06-ac84-616e0149b02f" providerId="AD" clId="Web-{82475232-3595-407A-93B6-54B4DDCB5698}" dt="2022-02-17T17:13:47.681" v="48" actId="14100"/>
        <pc:sldMkLst>
          <pc:docMk/>
          <pc:sldMk cId="3123614596" sldId="508"/>
        </pc:sldMkLst>
        <pc:spChg chg="mod ord">
          <ac:chgData name="BADHAM, JENNIFER M." userId="S::gtrg45@durham.ac.uk::d3e5acb5-b2db-4b06-ac84-616e0149b02f" providerId="AD" clId="Web-{82475232-3595-407A-93B6-54B4DDCB5698}" dt="2022-02-17T17:13:15.040" v="21"/>
          <ac:spMkLst>
            <pc:docMk/>
            <pc:sldMk cId="3123614596" sldId="508"/>
            <ac:spMk id="2" creationId="{FE292C0B-85A8-4204-8FEF-00597CDDC872}"/>
          </ac:spMkLst>
        </pc:spChg>
        <pc:spChg chg="add mod ord">
          <ac:chgData name="BADHAM, JENNIFER M." userId="S::gtrg45@durham.ac.uk::d3e5acb5-b2db-4b06-ac84-616e0149b02f" providerId="AD" clId="Web-{82475232-3595-407A-93B6-54B4DDCB5698}" dt="2022-02-17T17:13:47.681" v="48" actId="14100"/>
          <ac:spMkLst>
            <pc:docMk/>
            <pc:sldMk cId="3123614596" sldId="508"/>
            <ac:spMk id="5" creationId="{EABA06D4-3DE0-4163-BC65-C6BE66F01A54}"/>
          </ac:spMkLst>
        </pc:spChg>
        <pc:picChg chg="ord">
          <ac:chgData name="BADHAM, JENNIFER M." userId="S::gtrg45@durham.ac.uk::d3e5acb5-b2db-4b06-ac84-616e0149b02f" providerId="AD" clId="Web-{82475232-3595-407A-93B6-54B4DDCB5698}" dt="2022-02-17T17:13:39.634" v="46"/>
          <ac:picMkLst>
            <pc:docMk/>
            <pc:sldMk cId="3123614596" sldId="508"/>
            <ac:picMk id="3" creationId="{015FEEC6-72F8-4E9B-83A3-AFFD06F46118}"/>
          </ac:picMkLst>
        </pc:picChg>
      </pc:sldChg>
      <pc:sldChg chg="modSp">
        <pc:chgData name="BADHAM, JENNIFER M." userId="S::gtrg45@durham.ac.uk::d3e5acb5-b2db-4b06-ac84-616e0149b02f" providerId="AD" clId="Web-{82475232-3595-407A-93B6-54B4DDCB5698}" dt="2022-02-17T17:22:41.584" v="127" actId="20577"/>
        <pc:sldMkLst>
          <pc:docMk/>
          <pc:sldMk cId="2223835488" sldId="511"/>
        </pc:sldMkLst>
        <pc:spChg chg="mod">
          <ac:chgData name="BADHAM, JENNIFER M." userId="S::gtrg45@durham.ac.uk::d3e5acb5-b2db-4b06-ac84-616e0149b02f" providerId="AD" clId="Web-{82475232-3595-407A-93B6-54B4DDCB5698}" dt="2022-02-17T17:22:41.584" v="127" actId="20577"/>
          <ac:spMkLst>
            <pc:docMk/>
            <pc:sldMk cId="2223835488" sldId="511"/>
            <ac:spMk id="2" creationId="{69839943-4BD4-49CA-A3CD-7F133E4A35C9}"/>
          </ac:spMkLst>
        </pc:spChg>
      </pc:sldChg>
      <pc:sldChg chg="addSp modSp">
        <pc:chgData name="BADHAM, JENNIFER M." userId="S::gtrg45@durham.ac.uk::d3e5acb5-b2db-4b06-ac84-616e0149b02f" providerId="AD" clId="Web-{82475232-3595-407A-93B6-54B4DDCB5698}" dt="2022-02-17T17:52:29.380" v="398" actId="1076"/>
        <pc:sldMkLst>
          <pc:docMk/>
          <pc:sldMk cId="1358008726" sldId="513"/>
        </pc:sldMkLst>
        <pc:spChg chg="mod">
          <ac:chgData name="BADHAM, JENNIFER M." userId="S::gtrg45@durham.ac.uk::d3e5acb5-b2db-4b06-ac84-616e0149b02f" providerId="AD" clId="Web-{82475232-3595-407A-93B6-54B4DDCB5698}" dt="2022-02-17T17:50:36.143" v="362" actId="20577"/>
          <ac:spMkLst>
            <pc:docMk/>
            <pc:sldMk cId="1358008726" sldId="513"/>
            <ac:spMk id="2" creationId="{AA65502E-8000-4FF9-BDE1-6BD63A5EDFC4}"/>
          </ac:spMkLst>
        </pc:spChg>
        <pc:spChg chg="mod">
          <ac:chgData name="BADHAM, JENNIFER M." userId="S::gtrg45@durham.ac.uk::d3e5acb5-b2db-4b06-ac84-616e0149b02f" providerId="AD" clId="Web-{82475232-3595-407A-93B6-54B4DDCB5698}" dt="2022-02-17T17:52:25.458" v="397" actId="1076"/>
          <ac:spMkLst>
            <pc:docMk/>
            <pc:sldMk cId="1358008726" sldId="513"/>
            <ac:spMk id="4" creationId="{932D525B-25F0-429A-BDB2-836352A4C9D5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52:29.380" v="398" actId="1076"/>
          <ac:spMkLst>
            <pc:docMk/>
            <pc:sldMk cId="1358008726" sldId="513"/>
            <ac:spMk id="5" creationId="{41694EC2-4985-4C33-B644-D6C2C4211987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52:06.598" v="394" actId="1076"/>
          <ac:spMkLst>
            <pc:docMk/>
            <pc:sldMk cId="1358008726" sldId="513"/>
            <ac:spMk id="6" creationId="{59D7602E-0EC0-4620-B76E-1EEDA73E0E90}"/>
          </ac:spMkLst>
        </pc:spChg>
        <pc:picChg chg="mod">
          <ac:chgData name="BADHAM, JENNIFER M." userId="S::gtrg45@durham.ac.uk::d3e5acb5-b2db-4b06-ac84-616e0149b02f" providerId="AD" clId="Web-{82475232-3595-407A-93B6-54B4DDCB5698}" dt="2022-02-17T17:52:19.411" v="396" actId="1076"/>
          <ac:picMkLst>
            <pc:docMk/>
            <pc:sldMk cId="1358008726" sldId="513"/>
            <ac:picMk id="3" creationId="{A79A0274-2B79-4FBD-B814-2125A27EAFED}"/>
          </ac:picMkLst>
        </pc:picChg>
      </pc:sldChg>
      <pc:sldChg chg="modSp ord">
        <pc:chgData name="BADHAM, JENNIFER M." userId="S::gtrg45@durham.ac.uk::d3e5acb5-b2db-4b06-ac84-616e0149b02f" providerId="AD" clId="Web-{82475232-3595-407A-93B6-54B4DDCB5698}" dt="2022-02-17T17:23:17.554" v="134"/>
        <pc:sldMkLst>
          <pc:docMk/>
          <pc:sldMk cId="335623272" sldId="516"/>
        </pc:sldMkLst>
        <pc:spChg chg="mod">
          <ac:chgData name="BADHAM, JENNIFER M." userId="S::gtrg45@durham.ac.uk::d3e5acb5-b2db-4b06-ac84-616e0149b02f" providerId="AD" clId="Web-{82475232-3595-407A-93B6-54B4DDCB5698}" dt="2022-02-17T17:23:14.820" v="133" actId="20577"/>
          <ac:spMkLst>
            <pc:docMk/>
            <pc:sldMk cId="335623272" sldId="516"/>
            <ac:spMk id="2" creationId="{451551BA-C974-40C2-8623-22D15D1D84F3}"/>
          </ac:spMkLst>
        </pc:spChg>
      </pc:sldChg>
      <pc:sldChg chg="ord">
        <pc:chgData name="BADHAM, JENNIFER M." userId="S::gtrg45@durham.ac.uk::d3e5acb5-b2db-4b06-ac84-616e0149b02f" providerId="AD" clId="Web-{82475232-3595-407A-93B6-54B4DDCB5698}" dt="2022-02-17T17:52:52.756" v="399"/>
        <pc:sldMkLst>
          <pc:docMk/>
          <pc:sldMk cId="1520930108" sldId="519"/>
        </pc:sldMkLst>
      </pc:sldChg>
      <pc:sldChg chg="addSp modSp new ord">
        <pc:chgData name="BADHAM, JENNIFER M." userId="S::gtrg45@durham.ac.uk::d3e5acb5-b2db-4b06-ac84-616e0149b02f" providerId="AD" clId="Web-{82475232-3595-407A-93B6-54B4DDCB5698}" dt="2022-02-17T17:21:57.630" v="122" actId="1076"/>
        <pc:sldMkLst>
          <pc:docMk/>
          <pc:sldMk cId="1727032030" sldId="520"/>
        </pc:sldMkLst>
        <pc:spChg chg="mod">
          <ac:chgData name="BADHAM, JENNIFER M." userId="S::gtrg45@durham.ac.uk::d3e5acb5-b2db-4b06-ac84-616e0149b02f" providerId="AD" clId="Web-{82475232-3595-407A-93B6-54B4DDCB5698}" dt="2022-02-17T17:14:34.416" v="65" actId="20577"/>
          <ac:spMkLst>
            <pc:docMk/>
            <pc:sldMk cId="1727032030" sldId="520"/>
            <ac:spMk id="2" creationId="{1315B014-51F7-4B4A-AC1E-998A5861733E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19:17.361" v="112" actId="1076"/>
          <ac:spMkLst>
            <pc:docMk/>
            <pc:sldMk cId="1727032030" sldId="520"/>
            <ac:spMk id="6" creationId="{80416D9F-F651-4334-B699-4F4FC43E4E5B}"/>
          </ac:spMkLst>
        </pc:spChg>
        <pc:picChg chg="add mod">
          <ac:chgData name="BADHAM, JENNIFER M." userId="S::gtrg45@durham.ac.uk::d3e5acb5-b2db-4b06-ac84-616e0149b02f" providerId="AD" clId="Web-{82475232-3595-407A-93B6-54B4DDCB5698}" dt="2022-02-17T17:21:48.755" v="121" actId="1076"/>
          <ac:picMkLst>
            <pc:docMk/>
            <pc:sldMk cId="1727032030" sldId="520"/>
            <ac:picMk id="3" creationId="{9152CC5D-C0C6-407E-BA21-77A49E2DAAE7}"/>
          </ac:picMkLst>
        </pc:picChg>
        <pc:picChg chg="add mod">
          <ac:chgData name="BADHAM, JENNIFER M." userId="S::gtrg45@durham.ac.uk::d3e5acb5-b2db-4b06-ac84-616e0149b02f" providerId="AD" clId="Web-{82475232-3595-407A-93B6-54B4DDCB5698}" dt="2022-02-17T17:21:57.630" v="122" actId="1076"/>
          <ac:picMkLst>
            <pc:docMk/>
            <pc:sldMk cId="1727032030" sldId="520"/>
            <ac:picMk id="4" creationId="{EE2DBFC2-A3AB-49A5-A702-69C8AC93AF5C}"/>
          </ac:picMkLst>
        </pc:picChg>
      </pc:sldChg>
      <pc:sldChg chg="addSp modSp new mod ord modClrScheme chgLayout">
        <pc:chgData name="BADHAM, JENNIFER M." userId="S::gtrg45@durham.ac.uk::d3e5acb5-b2db-4b06-ac84-616e0149b02f" providerId="AD" clId="Web-{82475232-3595-407A-93B6-54B4DDCB5698}" dt="2022-02-17T17:44:35.962" v="336" actId="20577"/>
        <pc:sldMkLst>
          <pc:docMk/>
          <pc:sldMk cId="1271295591" sldId="521"/>
        </pc:sldMkLst>
        <pc:spChg chg="mod ord">
          <ac:chgData name="BADHAM, JENNIFER M." userId="S::gtrg45@durham.ac.uk::d3e5acb5-b2db-4b06-ac84-616e0149b02f" providerId="AD" clId="Web-{82475232-3595-407A-93B6-54B4DDCB5698}" dt="2022-02-17T17:28:03.420" v="176"/>
          <ac:spMkLst>
            <pc:docMk/>
            <pc:sldMk cId="1271295591" sldId="521"/>
            <ac:spMk id="2" creationId="{B5A55D51-9696-43B6-96E5-FC40944A0D6C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33:35.587" v="260" actId="1076"/>
          <ac:spMkLst>
            <pc:docMk/>
            <pc:sldMk cId="1271295591" sldId="521"/>
            <ac:spMk id="5" creationId="{83BC054F-6080-49AD-89CB-41FBC42360CD}"/>
          </ac:spMkLst>
        </pc:spChg>
        <pc:spChg chg="add mod ord">
          <ac:chgData name="BADHAM, JENNIFER M." userId="S::gtrg45@durham.ac.uk::d3e5acb5-b2db-4b06-ac84-616e0149b02f" providerId="AD" clId="Web-{82475232-3595-407A-93B6-54B4DDCB5698}" dt="2022-02-17T17:44:35.962" v="336" actId="20577"/>
          <ac:spMkLst>
            <pc:docMk/>
            <pc:sldMk cId="1271295591" sldId="521"/>
            <ac:spMk id="6" creationId="{7874350E-16CA-4FF0-AF0A-050C74273BF7}"/>
          </ac:spMkLst>
        </pc:spChg>
        <pc:spChg chg="add mod">
          <ac:chgData name="BADHAM, JENNIFER M." userId="S::gtrg45@durham.ac.uk::d3e5acb5-b2db-4b06-ac84-616e0149b02f" providerId="AD" clId="Web-{82475232-3595-407A-93B6-54B4DDCB5698}" dt="2022-02-17T17:36:47.873" v="323" actId="1076"/>
          <ac:spMkLst>
            <pc:docMk/>
            <pc:sldMk cId="1271295591" sldId="521"/>
            <ac:spMk id="8" creationId="{449F8E2D-3682-46B8-8189-548C9238F2AD}"/>
          </ac:spMkLst>
        </pc:spChg>
        <pc:picChg chg="add mod">
          <ac:chgData name="BADHAM, JENNIFER M." userId="S::gtrg45@durham.ac.uk::d3e5acb5-b2db-4b06-ac84-616e0149b02f" providerId="AD" clId="Web-{82475232-3595-407A-93B6-54B4DDCB5698}" dt="2022-02-17T17:32:46.883" v="254" actId="1076"/>
          <ac:picMkLst>
            <pc:docMk/>
            <pc:sldMk cId="1271295591" sldId="521"/>
            <ac:picMk id="3" creationId="{715E1C3F-9401-4D38-95F1-C683C76A42F8}"/>
          </ac:picMkLst>
        </pc:picChg>
        <pc:picChg chg="add mod">
          <ac:chgData name="BADHAM, JENNIFER M." userId="S::gtrg45@durham.ac.uk::d3e5acb5-b2db-4b06-ac84-616e0149b02f" providerId="AD" clId="Web-{82475232-3595-407A-93B6-54B4DDCB5698}" dt="2022-02-17T17:33:38.712" v="261" actId="1076"/>
          <ac:picMkLst>
            <pc:docMk/>
            <pc:sldMk cId="1271295591" sldId="521"/>
            <ac:picMk id="7" creationId="{B2319052-838D-4CF2-86B3-73B3211718AC}"/>
          </ac:picMkLst>
        </pc:picChg>
      </pc:sldChg>
      <pc:sldChg chg="modSp new">
        <pc:chgData name="BADHAM, JENNIFER M." userId="S::gtrg45@durham.ac.uk::d3e5acb5-b2db-4b06-ac84-616e0149b02f" providerId="AD" clId="Web-{82475232-3595-407A-93B6-54B4DDCB5698}" dt="2022-02-17T17:45:05.494" v="341" actId="20577"/>
        <pc:sldMkLst>
          <pc:docMk/>
          <pc:sldMk cId="3967931180" sldId="522"/>
        </pc:sldMkLst>
        <pc:spChg chg="mod">
          <ac:chgData name="BADHAM, JENNIFER M." userId="S::gtrg45@durham.ac.uk::d3e5acb5-b2db-4b06-ac84-616e0149b02f" providerId="AD" clId="Web-{82475232-3595-407A-93B6-54B4DDCB5698}" dt="2022-02-17T17:45:05.494" v="341" actId="20577"/>
          <ac:spMkLst>
            <pc:docMk/>
            <pc:sldMk cId="3967931180" sldId="522"/>
            <ac:spMk id="2" creationId="{356346F1-3EBE-4749-847C-446C6EA9A532}"/>
          </ac:spMkLst>
        </pc:spChg>
      </pc:sldChg>
      <pc:sldChg chg="new del">
        <pc:chgData name="BADHAM, JENNIFER M." userId="S::gtrg45@durham.ac.uk::d3e5acb5-b2db-4b06-ac84-616e0149b02f" providerId="AD" clId="Web-{82475232-3595-407A-93B6-54B4DDCB5698}" dt="2022-02-17T17:29:46.847" v="247"/>
        <pc:sldMkLst>
          <pc:docMk/>
          <pc:sldMk cId="4033747722" sldId="522"/>
        </pc:sldMkLst>
      </pc:sldChg>
    </pc:docChg>
  </pc:docChgLst>
  <pc:docChgLst>
    <pc:chgData name="BADHAM, JENNIFER M." userId="d3e5acb5-b2db-4b06-ac84-616e0149b02f" providerId="ADAL" clId="{CD4D1432-2F8B-469C-9830-E5B18F8D90CB}"/>
    <pc:docChg chg="undo custSel addSld delSld modSld sldOrd">
      <pc:chgData name="BADHAM, JENNIFER M." userId="d3e5acb5-b2db-4b06-ac84-616e0149b02f" providerId="ADAL" clId="{CD4D1432-2F8B-469C-9830-E5B18F8D90CB}" dt="2022-03-03T16:51:07.279" v="7237" actId="1076"/>
      <pc:docMkLst>
        <pc:docMk/>
      </pc:docMkLst>
      <pc:sldChg chg="ord">
        <pc:chgData name="BADHAM, JENNIFER M." userId="d3e5acb5-b2db-4b06-ac84-616e0149b02f" providerId="ADAL" clId="{CD4D1432-2F8B-469C-9830-E5B18F8D90CB}" dt="2022-02-16T16:27:34.540" v="313"/>
        <pc:sldMkLst>
          <pc:docMk/>
          <pc:sldMk cId="3123614596" sldId="508"/>
        </pc:sldMkLst>
      </pc:sldChg>
      <pc:sldChg chg="addSp modSp new mod">
        <pc:chgData name="BADHAM, JENNIFER M." userId="d3e5acb5-b2db-4b06-ac84-616e0149b02f" providerId="ADAL" clId="{CD4D1432-2F8B-469C-9830-E5B18F8D90CB}" dt="2022-02-16T15:30:05.683" v="145" actId="6549"/>
        <pc:sldMkLst>
          <pc:docMk/>
          <pc:sldMk cId="2223835488" sldId="511"/>
        </pc:sldMkLst>
        <pc:spChg chg="mod">
          <ac:chgData name="BADHAM, JENNIFER M." userId="d3e5acb5-b2db-4b06-ac84-616e0149b02f" providerId="ADAL" clId="{CD4D1432-2F8B-469C-9830-E5B18F8D90CB}" dt="2022-02-16T15:28:34.240" v="54" actId="20577"/>
          <ac:spMkLst>
            <pc:docMk/>
            <pc:sldMk cId="2223835488" sldId="511"/>
            <ac:spMk id="2" creationId="{69839943-4BD4-49CA-A3CD-7F133E4A35C9}"/>
          </ac:spMkLst>
        </pc:spChg>
        <pc:spChg chg="add mod">
          <ac:chgData name="BADHAM, JENNIFER M." userId="d3e5acb5-b2db-4b06-ac84-616e0149b02f" providerId="ADAL" clId="{CD4D1432-2F8B-469C-9830-E5B18F8D90CB}" dt="2022-02-16T15:30:05.683" v="145" actId="6549"/>
          <ac:spMkLst>
            <pc:docMk/>
            <pc:sldMk cId="2223835488" sldId="511"/>
            <ac:spMk id="5" creationId="{F8A1B90C-ADD4-47D4-A43E-40BC8F94FA71}"/>
          </ac:spMkLst>
        </pc:spChg>
        <pc:picChg chg="add mod">
          <ac:chgData name="BADHAM, JENNIFER M." userId="d3e5acb5-b2db-4b06-ac84-616e0149b02f" providerId="ADAL" clId="{CD4D1432-2F8B-469C-9830-E5B18F8D90CB}" dt="2022-02-16T15:28:16.065" v="37" actId="1076"/>
          <ac:picMkLst>
            <pc:docMk/>
            <pc:sldMk cId="2223835488" sldId="511"/>
            <ac:picMk id="3" creationId="{AC0A8EBE-7179-4EA9-9729-3B2E54CD5C03}"/>
          </ac:picMkLst>
        </pc:picChg>
        <pc:picChg chg="add mod modCrop">
          <ac:chgData name="BADHAM, JENNIFER M." userId="d3e5acb5-b2db-4b06-ac84-616e0149b02f" providerId="ADAL" clId="{CD4D1432-2F8B-469C-9830-E5B18F8D90CB}" dt="2022-02-16T15:28:18.662" v="38" actId="1076"/>
          <ac:picMkLst>
            <pc:docMk/>
            <pc:sldMk cId="2223835488" sldId="511"/>
            <ac:picMk id="4" creationId="{77AFA364-0427-4EC3-BF02-B81E2AA68ADC}"/>
          </ac:picMkLst>
        </pc:picChg>
      </pc:sldChg>
      <pc:sldChg chg="addSp delSp modSp new mod">
        <pc:chgData name="BADHAM, JENNIFER M." userId="d3e5acb5-b2db-4b06-ac84-616e0149b02f" providerId="ADAL" clId="{CD4D1432-2F8B-469C-9830-E5B18F8D90CB}" dt="2022-02-17T15:21:23.869" v="422" actId="20577"/>
        <pc:sldMkLst>
          <pc:docMk/>
          <pc:sldMk cId="1515346177" sldId="512"/>
        </pc:sldMkLst>
        <pc:spChg chg="mod">
          <ac:chgData name="BADHAM, JENNIFER M." userId="d3e5acb5-b2db-4b06-ac84-616e0149b02f" providerId="ADAL" clId="{CD4D1432-2F8B-469C-9830-E5B18F8D90CB}" dt="2022-02-17T15:21:23.869" v="422" actId="20577"/>
          <ac:spMkLst>
            <pc:docMk/>
            <pc:sldMk cId="1515346177" sldId="512"/>
            <ac:spMk id="2" creationId="{22610EAE-B471-4EBA-9FDA-62534BDD390E}"/>
          </ac:spMkLst>
        </pc:spChg>
        <pc:spChg chg="add mod">
          <ac:chgData name="BADHAM, JENNIFER M." userId="d3e5acb5-b2db-4b06-ac84-616e0149b02f" providerId="ADAL" clId="{CD4D1432-2F8B-469C-9830-E5B18F8D90CB}" dt="2022-02-16T15:58:42.376" v="275" actId="1076"/>
          <ac:spMkLst>
            <pc:docMk/>
            <pc:sldMk cId="1515346177" sldId="512"/>
            <ac:spMk id="4" creationId="{E0961A39-4F5E-493F-99E8-223C2CA7E7DC}"/>
          </ac:spMkLst>
        </pc:spChg>
        <pc:picChg chg="add del mod">
          <ac:chgData name="BADHAM, JENNIFER M." userId="d3e5acb5-b2db-4b06-ac84-616e0149b02f" providerId="ADAL" clId="{CD4D1432-2F8B-469C-9830-E5B18F8D90CB}" dt="2022-02-16T15:56:20.897" v="216" actId="478"/>
          <ac:picMkLst>
            <pc:docMk/>
            <pc:sldMk cId="1515346177" sldId="512"/>
            <ac:picMk id="3" creationId="{C18A7F90-DEF1-4FBE-BF5C-12948621297E}"/>
          </ac:picMkLst>
        </pc:picChg>
        <pc:picChg chg="add mod">
          <ac:chgData name="BADHAM, JENNIFER M." userId="d3e5acb5-b2db-4b06-ac84-616e0149b02f" providerId="ADAL" clId="{CD4D1432-2F8B-469C-9830-E5B18F8D90CB}" dt="2022-02-16T15:57:54.080" v="251" actId="1076"/>
          <ac:picMkLst>
            <pc:docMk/>
            <pc:sldMk cId="1515346177" sldId="512"/>
            <ac:picMk id="5" creationId="{2FA8164F-B9AD-492A-8BA9-8133876EB558}"/>
          </ac:picMkLst>
        </pc:picChg>
      </pc:sldChg>
      <pc:sldChg chg="addSp modSp new mod ord">
        <pc:chgData name="BADHAM, JENNIFER M." userId="d3e5acb5-b2db-4b06-ac84-616e0149b02f" providerId="ADAL" clId="{CD4D1432-2F8B-469C-9830-E5B18F8D90CB}" dt="2022-02-17T11:00:12.631" v="402" actId="20577"/>
        <pc:sldMkLst>
          <pc:docMk/>
          <pc:sldMk cId="1358008726" sldId="513"/>
        </pc:sldMkLst>
        <pc:spChg chg="mod">
          <ac:chgData name="BADHAM, JENNIFER M." userId="d3e5acb5-b2db-4b06-ac84-616e0149b02f" providerId="ADAL" clId="{CD4D1432-2F8B-469C-9830-E5B18F8D90CB}" dt="2022-02-17T10:35:41.630" v="341" actId="20577"/>
          <ac:spMkLst>
            <pc:docMk/>
            <pc:sldMk cId="1358008726" sldId="513"/>
            <ac:spMk id="2" creationId="{AA65502E-8000-4FF9-BDE1-6BD63A5EDFC4}"/>
          </ac:spMkLst>
        </pc:spChg>
        <pc:spChg chg="add mod">
          <ac:chgData name="BADHAM, JENNIFER M." userId="d3e5acb5-b2db-4b06-ac84-616e0149b02f" providerId="ADAL" clId="{CD4D1432-2F8B-469C-9830-E5B18F8D90CB}" dt="2022-02-17T11:00:12.631" v="402" actId="20577"/>
          <ac:spMkLst>
            <pc:docMk/>
            <pc:sldMk cId="1358008726" sldId="513"/>
            <ac:spMk id="4" creationId="{932D525B-25F0-429A-BDB2-836352A4C9D5}"/>
          </ac:spMkLst>
        </pc:spChg>
        <pc:picChg chg="add mod">
          <ac:chgData name="BADHAM, JENNIFER M." userId="d3e5acb5-b2db-4b06-ac84-616e0149b02f" providerId="ADAL" clId="{CD4D1432-2F8B-469C-9830-E5B18F8D90CB}" dt="2022-02-17T10:35:02.083" v="316" actId="1076"/>
          <ac:picMkLst>
            <pc:docMk/>
            <pc:sldMk cId="1358008726" sldId="513"/>
            <ac:picMk id="3" creationId="{A79A0274-2B79-4FBD-B814-2125A27EAFED}"/>
          </ac:picMkLst>
        </pc:picChg>
      </pc:sldChg>
      <pc:sldChg chg="addSp delSp modSp new mod modClrScheme chgLayout">
        <pc:chgData name="BADHAM, JENNIFER M." userId="d3e5acb5-b2db-4b06-ac84-616e0149b02f" providerId="ADAL" clId="{CD4D1432-2F8B-469C-9830-E5B18F8D90CB}" dt="2022-02-17T16:15:36.798" v="927" actId="1076"/>
        <pc:sldMkLst>
          <pc:docMk/>
          <pc:sldMk cId="2195666138" sldId="515"/>
        </pc:sldMkLst>
        <pc:spChg chg="del">
          <ac:chgData name="BADHAM, JENNIFER M." userId="d3e5acb5-b2db-4b06-ac84-616e0149b02f" providerId="ADAL" clId="{CD4D1432-2F8B-469C-9830-E5B18F8D90CB}" dt="2022-02-17T16:06:01.266" v="424" actId="700"/>
          <ac:spMkLst>
            <pc:docMk/>
            <pc:sldMk cId="2195666138" sldId="515"/>
            <ac:spMk id="2" creationId="{9D7F96ED-BA9B-4B3F-9B40-B357196EB61C}"/>
          </ac:spMkLst>
        </pc:spChg>
        <pc:spChg chg="add mod ord">
          <ac:chgData name="BADHAM, JENNIFER M." userId="d3e5acb5-b2db-4b06-ac84-616e0149b02f" providerId="ADAL" clId="{CD4D1432-2F8B-469C-9830-E5B18F8D90CB}" dt="2022-02-17T16:07:36.402" v="492" actId="700"/>
          <ac:spMkLst>
            <pc:docMk/>
            <pc:sldMk cId="2195666138" sldId="515"/>
            <ac:spMk id="3" creationId="{EB49011C-E034-4A22-89F8-B2DC188B7BF3}"/>
          </ac:spMkLst>
        </pc:spChg>
        <pc:spChg chg="add del mod">
          <ac:chgData name="BADHAM, JENNIFER M." userId="d3e5acb5-b2db-4b06-ac84-616e0149b02f" providerId="ADAL" clId="{CD4D1432-2F8B-469C-9830-E5B18F8D90CB}" dt="2022-02-17T16:07:14.219" v="491"/>
          <ac:spMkLst>
            <pc:docMk/>
            <pc:sldMk cId="2195666138" sldId="515"/>
            <ac:spMk id="4" creationId="{19398825-B921-40F5-B785-598AAF39F4F6}"/>
          </ac:spMkLst>
        </pc:spChg>
        <pc:spChg chg="add mod ord">
          <ac:chgData name="BADHAM, JENNIFER M." userId="d3e5acb5-b2db-4b06-ac84-616e0149b02f" providerId="ADAL" clId="{CD4D1432-2F8B-469C-9830-E5B18F8D90CB}" dt="2022-02-17T16:15:22.442" v="921" actId="20577"/>
          <ac:spMkLst>
            <pc:docMk/>
            <pc:sldMk cId="2195666138" sldId="515"/>
            <ac:spMk id="5" creationId="{6D2EF668-6732-482E-8DEF-DF5CF49F1364}"/>
          </ac:spMkLst>
        </pc:spChg>
        <pc:spChg chg="add mod">
          <ac:chgData name="BADHAM, JENNIFER M." userId="d3e5acb5-b2db-4b06-ac84-616e0149b02f" providerId="ADAL" clId="{CD4D1432-2F8B-469C-9830-E5B18F8D90CB}" dt="2022-02-17T16:15:36.798" v="927" actId="1076"/>
          <ac:spMkLst>
            <pc:docMk/>
            <pc:sldMk cId="2195666138" sldId="515"/>
            <ac:spMk id="6" creationId="{7721EDCB-BE67-4191-AEB9-644CE4D613A8}"/>
          </ac:spMkLst>
        </pc:spChg>
      </pc:sldChg>
      <pc:sldChg chg="addSp modSp new mod">
        <pc:chgData name="BADHAM, JENNIFER M." userId="d3e5acb5-b2db-4b06-ac84-616e0149b02f" providerId="ADAL" clId="{CD4D1432-2F8B-469C-9830-E5B18F8D90CB}" dt="2022-02-17T16:22:16.793" v="1022" actId="1076"/>
        <pc:sldMkLst>
          <pc:docMk/>
          <pc:sldMk cId="335623272" sldId="516"/>
        </pc:sldMkLst>
        <pc:spChg chg="mod">
          <ac:chgData name="BADHAM, JENNIFER M." userId="d3e5acb5-b2db-4b06-ac84-616e0149b02f" providerId="ADAL" clId="{CD4D1432-2F8B-469C-9830-E5B18F8D90CB}" dt="2022-02-17T16:20:16.800" v="970" actId="20577"/>
          <ac:spMkLst>
            <pc:docMk/>
            <pc:sldMk cId="335623272" sldId="516"/>
            <ac:spMk id="2" creationId="{451551BA-C974-40C2-8623-22D15D1D84F3}"/>
          </ac:spMkLst>
        </pc:spChg>
        <pc:spChg chg="add mod">
          <ac:chgData name="BADHAM, JENNIFER M." userId="d3e5acb5-b2db-4b06-ac84-616e0149b02f" providerId="ADAL" clId="{CD4D1432-2F8B-469C-9830-E5B18F8D90CB}" dt="2022-02-17T16:22:16.793" v="1022" actId="1076"/>
          <ac:spMkLst>
            <pc:docMk/>
            <pc:sldMk cId="335623272" sldId="516"/>
            <ac:spMk id="4" creationId="{8C250C2B-430C-46CF-8117-F85A31BBDA3F}"/>
          </ac:spMkLst>
        </pc:spChg>
        <pc:picChg chg="add mod">
          <ac:chgData name="BADHAM, JENNIFER M." userId="d3e5acb5-b2db-4b06-ac84-616e0149b02f" providerId="ADAL" clId="{CD4D1432-2F8B-469C-9830-E5B18F8D90CB}" dt="2022-02-17T16:22:11.531" v="1021" actId="1076"/>
          <ac:picMkLst>
            <pc:docMk/>
            <pc:sldMk cId="335623272" sldId="516"/>
            <ac:picMk id="1026" creationId="{D2DD8A6B-B5E2-4F46-A952-D3798BBFA839}"/>
          </ac:picMkLst>
        </pc:picChg>
      </pc:sldChg>
      <pc:sldChg chg="addSp modSp new mod modClrScheme chgLayout">
        <pc:chgData name="BADHAM, JENNIFER M." userId="d3e5acb5-b2db-4b06-ac84-616e0149b02f" providerId="ADAL" clId="{CD4D1432-2F8B-469C-9830-E5B18F8D90CB}" dt="2022-02-17T16:28:07.637" v="1551" actId="20577"/>
        <pc:sldMkLst>
          <pc:docMk/>
          <pc:sldMk cId="1213194436" sldId="517"/>
        </pc:sldMkLst>
        <pc:spChg chg="mod ord">
          <ac:chgData name="BADHAM, JENNIFER M." userId="d3e5acb5-b2db-4b06-ac84-616e0149b02f" providerId="ADAL" clId="{CD4D1432-2F8B-469C-9830-E5B18F8D90CB}" dt="2022-02-17T16:23:31.510" v="1034" actId="700"/>
          <ac:spMkLst>
            <pc:docMk/>
            <pc:sldMk cId="1213194436" sldId="517"/>
            <ac:spMk id="2" creationId="{119E442A-151A-447F-B931-2208F5D3A914}"/>
          </ac:spMkLst>
        </pc:spChg>
        <pc:spChg chg="add mod ord">
          <ac:chgData name="BADHAM, JENNIFER M." userId="d3e5acb5-b2db-4b06-ac84-616e0149b02f" providerId="ADAL" clId="{CD4D1432-2F8B-469C-9830-E5B18F8D90CB}" dt="2022-02-17T16:28:07.637" v="1551" actId="20577"/>
          <ac:spMkLst>
            <pc:docMk/>
            <pc:sldMk cId="1213194436" sldId="517"/>
            <ac:spMk id="3" creationId="{923EF557-E348-4947-BC62-CF9C29E8ABAE}"/>
          </ac:spMkLst>
        </pc:spChg>
      </pc:sldChg>
      <pc:sldChg chg="modSp new mod">
        <pc:chgData name="BADHAM, JENNIFER M." userId="d3e5acb5-b2db-4b06-ac84-616e0149b02f" providerId="ADAL" clId="{CD4D1432-2F8B-469C-9830-E5B18F8D90CB}" dt="2022-02-17T16:47:35.005" v="1568" actId="20577"/>
        <pc:sldMkLst>
          <pc:docMk/>
          <pc:sldMk cId="1845803118" sldId="518"/>
        </pc:sldMkLst>
        <pc:spChg chg="mod">
          <ac:chgData name="BADHAM, JENNIFER M." userId="d3e5acb5-b2db-4b06-ac84-616e0149b02f" providerId="ADAL" clId="{CD4D1432-2F8B-469C-9830-E5B18F8D90CB}" dt="2022-02-17T16:47:35.005" v="1568" actId="20577"/>
          <ac:spMkLst>
            <pc:docMk/>
            <pc:sldMk cId="1845803118" sldId="518"/>
            <ac:spMk id="2" creationId="{A4C25B3D-56ED-4DEE-A687-DCBBAB7C2944}"/>
          </ac:spMkLst>
        </pc:spChg>
      </pc:sldChg>
      <pc:sldChg chg="modSp new mod">
        <pc:chgData name="BADHAM, JENNIFER M." userId="d3e5acb5-b2db-4b06-ac84-616e0149b02f" providerId="ADAL" clId="{CD4D1432-2F8B-469C-9830-E5B18F8D90CB}" dt="2022-02-17T16:47:57.531" v="1593" actId="20577"/>
        <pc:sldMkLst>
          <pc:docMk/>
          <pc:sldMk cId="1520930108" sldId="519"/>
        </pc:sldMkLst>
        <pc:spChg chg="mod">
          <ac:chgData name="BADHAM, JENNIFER M." userId="d3e5acb5-b2db-4b06-ac84-616e0149b02f" providerId="ADAL" clId="{CD4D1432-2F8B-469C-9830-E5B18F8D90CB}" dt="2022-02-17T16:47:57.531" v="1593" actId="20577"/>
          <ac:spMkLst>
            <pc:docMk/>
            <pc:sldMk cId="1520930108" sldId="519"/>
            <ac:spMk id="2" creationId="{279620E6-1D3A-4723-8F01-1B9E708BA054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2T18:16:01.839" v="4130" actId="20577"/>
        <pc:sldMkLst>
          <pc:docMk/>
          <pc:sldMk cId="2593311974" sldId="558"/>
        </pc:sldMkLst>
        <pc:spChg chg="del">
          <ac:chgData name="BADHAM, JENNIFER M." userId="d3e5acb5-b2db-4b06-ac84-616e0149b02f" providerId="ADAL" clId="{CD4D1432-2F8B-469C-9830-E5B18F8D90CB}" dt="2022-03-02T17:01:52.067" v="1595" actId="700"/>
          <ac:spMkLst>
            <pc:docMk/>
            <pc:sldMk cId="2593311974" sldId="558"/>
            <ac:spMk id="2" creationId="{78E36979-1315-4E35-BFD6-5856E5D9970E}"/>
          </ac:spMkLst>
        </pc:spChg>
        <pc:spChg chg="add mod ord">
          <ac:chgData name="BADHAM, JENNIFER M." userId="d3e5acb5-b2db-4b06-ac84-616e0149b02f" providerId="ADAL" clId="{CD4D1432-2F8B-469C-9830-E5B18F8D90CB}" dt="2022-03-02T17:41:49.351" v="3189" actId="700"/>
          <ac:spMkLst>
            <pc:docMk/>
            <pc:sldMk cId="2593311974" sldId="558"/>
            <ac:spMk id="3" creationId="{687FAEFF-2E5A-4DE3-BF12-CBEB1B157117}"/>
          </ac:spMkLst>
        </pc:spChg>
        <pc:spChg chg="add mod ord">
          <ac:chgData name="BADHAM, JENNIFER M." userId="d3e5acb5-b2db-4b06-ac84-616e0149b02f" providerId="ADAL" clId="{CD4D1432-2F8B-469C-9830-E5B18F8D90CB}" dt="2022-03-02T18:14:06.586" v="4103" actId="6549"/>
          <ac:spMkLst>
            <pc:docMk/>
            <pc:sldMk cId="2593311974" sldId="558"/>
            <ac:spMk id="4" creationId="{6ADDA075-863D-4020-9F68-E8A7F5763964}"/>
          </ac:spMkLst>
        </pc:spChg>
        <pc:spChg chg="add del mod ord">
          <ac:chgData name="BADHAM, JENNIFER M." userId="d3e5acb5-b2db-4b06-ac84-616e0149b02f" providerId="ADAL" clId="{CD4D1432-2F8B-469C-9830-E5B18F8D90CB}" dt="2022-03-02T17:41:49.351" v="3189" actId="700"/>
          <ac:spMkLst>
            <pc:docMk/>
            <pc:sldMk cId="2593311974" sldId="558"/>
            <ac:spMk id="5" creationId="{23BBE818-3AA4-4277-AD6C-3966B9A468A5}"/>
          </ac:spMkLst>
        </pc:spChg>
        <pc:spChg chg="add mod ord">
          <ac:chgData name="BADHAM, JENNIFER M." userId="d3e5acb5-b2db-4b06-ac84-616e0149b02f" providerId="ADAL" clId="{CD4D1432-2F8B-469C-9830-E5B18F8D90CB}" dt="2022-03-02T18:16:01.839" v="4130" actId="20577"/>
          <ac:spMkLst>
            <pc:docMk/>
            <pc:sldMk cId="2593311974" sldId="558"/>
            <ac:spMk id="6" creationId="{6150AAF6-1D36-4F32-9975-3F48F1D527AB}"/>
          </ac:spMkLst>
        </pc:spChg>
        <pc:spChg chg="add mod ord">
          <ac:chgData name="BADHAM, JENNIFER M." userId="d3e5acb5-b2db-4b06-ac84-616e0149b02f" providerId="ADAL" clId="{CD4D1432-2F8B-469C-9830-E5B18F8D90CB}" dt="2022-03-02T17:41:55.303" v="3210" actId="20577"/>
          <ac:spMkLst>
            <pc:docMk/>
            <pc:sldMk cId="2593311974" sldId="558"/>
            <ac:spMk id="7" creationId="{5B67BF1A-3F66-47F5-B326-0C2EBDC14499}"/>
          </ac:spMkLst>
        </pc:spChg>
        <pc:spChg chg="add mod ord">
          <ac:chgData name="BADHAM, JENNIFER M." userId="d3e5acb5-b2db-4b06-ac84-616e0149b02f" providerId="ADAL" clId="{CD4D1432-2F8B-469C-9830-E5B18F8D90CB}" dt="2022-03-02T17:42:04.041" v="3231" actId="20577"/>
          <ac:spMkLst>
            <pc:docMk/>
            <pc:sldMk cId="2593311974" sldId="558"/>
            <ac:spMk id="8" creationId="{6D39345E-A10C-4D46-B6DB-B6EA5BC8789B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2T17:15:43.713" v="2632" actId="6549"/>
        <pc:sldMkLst>
          <pc:docMk/>
          <pc:sldMk cId="2173478023" sldId="559"/>
        </pc:sldMkLst>
        <pc:spChg chg="del">
          <ac:chgData name="BADHAM, JENNIFER M." userId="d3e5acb5-b2db-4b06-ac84-616e0149b02f" providerId="ADAL" clId="{CD4D1432-2F8B-469C-9830-E5B18F8D90CB}" dt="2022-03-02T17:03:05.950" v="1660" actId="700"/>
          <ac:spMkLst>
            <pc:docMk/>
            <pc:sldMk cId="2173478023" sldId="559"/>
            <ac:spMk id="2" creationId="{6E3315DF-0E4F-4D22-9D9F-707FB8DD3AD0}"/>
          </ac:spMkLst>
        </pc:spChg>
        <pc:spChg chg="add mod ord">
          <ac:chgData name="BADHAM, JENNIFER M." userId="d3e5acb5-b2db-4b06-ac84-616e0149b02f" providerId="ADAL" clId="{CD4D1432-2F8B-469C-9830-E5B18F8D90CB}" dt="2022-03-02T17:09:14.216" v="2331" actId="20577"/>
          <ac:spMkLst>
            <pc:docMk/>
            <pc:sldMk cId="2173478023" sldId="559"/>
            <ac:spMk id="3" creationId="{851E9169-646E-42A2-898A-23FABA2949ED}"/>
          </ac:spMkLst>
        </pc:spChg>
        <pc:spChg chg="add mod ord">
          <ac:chgData name="BADHAM, JENNIFER M." userId="d3e5acb5-b2db-4b06-ac84-616e0149b02f" providerId="ADAL" clId="{CD4D1432-2F8B-469C-9830-E5B18F8D90CB}" dt="2022-03-02T17:15:43.713" v="2632" actId="6549"/>
          <ac:spMkLst>
            <pc:docMk/>
            <pc:sldMk cId="2173478023" sldId="559"/>
            <ac:spMk id="4" creationId="{2A1C5AD0-00C4-466D-AA7D-9EB69950EDCD}"/>
          </ac:spMkLst>
        </pc:spChg>
        <pc:picChg chg="add mod">
          <ac:chgData name="BADHAM, JENNIFER M." userId="d3e5acb5-b2db-4b06-ac84-616e0149b02f" providerId="ADAL" clId="{CD4D1432-2F8B-469C-9830-E5B18F8D90CB}" dt="2022-03-02T17:11:33.114" v="2384" actId="14100"/>
          <ac:picMkLst>
            <pc:docMk/>
            <pc:sldMk cId="2173478023" sldId="559"/>
            <ac:picMk id="6" creationId="{8BBA0DC6-F2ED-4C59-ADE8-CAA0A7EA99E6}"/>
          </ac:picMkLst>
        </pc:picChg>
        <pc:picChg chg="add mod">
          <ac:chgData name="BADHAM, JENNIFER M." userId="d3e5acb5-b2db-4b06-ac84-616e0149b02f" providerId="ADAL" clId="{CD4D1432-2F8B-469C-9830-E5B18F8D90CB}" dt="2022-03-02T17:11:16.657" v="2358" actId="14100"/>
          <ac:picMkLst>
            <pc:docMk/>
            <pc:sldMk cId="2173478023" sldId="559"/>
            <ac:picMk id="8" creationId="{76A066BF-F2F2-44A6-8491-32C88C8F6B31}"/>
          </ac:picMkLst>
        </pc:picChg>
        <pc:picChg chg="add mod">
          <ac:chgData name="BADHAM, JENNIFER M." userId="d3e5acb5-b2db-4b06-ac84-616e0149b02f" providerId="ADAL" clId="{CD4D1432-2F8B-469C-9830-E5B18F8D90CB}" dt="2022-03-02T17:11:26.346" v="2373" actId="14100"/>
          <ac:picMkLst>
            <pc:docMk/>
            <pc:sldMk cId="2173478023" sldId="559"/>
            <ac:picMk id="10" creationId="{FB46B3CF-1190-4744-B9DF-10EFBBBAA6F8}"/>
          </ac:picMkLst>
        </pc:picChg>
        <pc:picChg chg="add mod">
          <ac:chgData name="BADHAM, JENNIFER M." userId="d3e5acb5-b2db-4b06-ac84-616e0149b02f" providerId="ADAL" clId="{CD4D1432-2F8B-469C-9830-E5B18F8D90CB}" dt="2022-03-02T17:12:43.348" v="2393" actId="1076"/>
          <ac:picMkLst>
            <pc:docMk/>
            <pc:sldMk cId="2173478023" sldId="559"/>
            <ac:picMk id="12" creationId="{8E409D5C-0B7E-4308-B1F9-C2E8848B795F}"/>
          </ac:picMkLst>
        </pc:picChg>
        <pc:picChg chg="add mod">
          <ac:chgData name="BADHAM, JENNIFER M." userId="d3e5acb5-b2db-4b06-ac84-616e0149b02f" providerId="ADAL" clId="{CD4D1432-2F8B-469C-9830-E5B18F8D90CB}" dt="2022-03-02T17:12:40.557" v="2392" actId="1076"/>
          <ac:picMkLst>
            <pc:docMk/>
            <pc:sldMk cId="2173478023" sldId="559"/>
            <ac:picMk id="13" creationId="{00F72BCD-20E8-4A65-B32B-9F784485B260}"/>
          </ac:picMkLst>
        </pc:picChg>
      </pc:sldChg>
      <pc:sldChg chg="addSp delSp modSp new mod">
        <pc:chgData name="BADHAM, JENNIFER M." userId="d3e5acb5-b2db-4b06-ac84-616e0149b02f" providerId="ADAL" clId="{CD4D1432-2F8B-469C-9830-E5B18F8D90CB}" dt="2022-03-03T14:02:28.155" v="4216" actId="20577"/>
        <pc:sldMkLst>
          <pc:docMk/>
          <pc:sldMk cId="4065195686" sldId="560"/>
        </pc:sldMkLst>
        <pc:spChg chg="mod">
          <ac:chgData name="BADHAM, JENNIFER M." userId="d3e5acb5-b2db-4b06-ac84-616e0149b02f" providerId="ADAL" clId="{CD4D1432-2F8B-469C-9830-E5B18F8D90CB}" dt="2022-03-02T17:16:13.939" v="2649" actId="20577"/>
          <ac:spMkLst>
            <pc:docMk/>
            <pc:sldMk cId="4065195686" sldId="560"/>
            <ac:spMk id="2" creationId="{602DE0B9-ABC7-474A-86C9-BED830FE3B55}"/>
          </ac:spMkLst>
        </pc:spChg>
        <pc:spChg chg="mod">
          <ac:chgData name="BADHAM, JENNIFER M." userId="d3e5acb5-b2db-4b06-ac84-616e0149b02f" providerId="ADAL" clId="{CD4D1432-2F8B-469C-9830-E5B18F8D90CB}" dt="2022-03-03T14:02:28.155" v="4216" actId="20577"/>
          <ac:spMkLst>
            <pc:docMk/>
            <pc:sldMk cId="4065195686" sldId="560"/>
            <ac:spMk id="3" creationId="{7DDE252D-712B-4CA6-8C6E-5331453E9D3A}"/>
          </ac:spMkLst>
        </pc:spChg>
        <pc:picChg chg="add del mod">
          <ac:chgData name="BADHAM, JENNIFER M." userId="d3e5acb5-b2db-4b06-ac84-616e0149b02f" providerId="ADAL" clId="{CD4D1432-2F8B-469C-9830-E5B18F8D90CB}" dt="2022-03-02T17:39:15.868" v="3115" actId="478"/>
          <ac:picMkLst>
            <pc:docMk/>
            <pc:sldMk cId="4065195686" sldId="560"/>
            <ac:picMk id="5" creationId="{B85010F7-B054-4619-B983-96BADF247FB1}"/>
          </ac:picMkLst>
        </pc:picChg>
      </pc:sldChg>
      <pc:sldChg chg="modSp new mod ord">
        <pc:chgData name="BADHAM, JENNIFER M." userId="d3e5acb5-b2db-4b06-ac84-616e0149b02f" providerId="ADAL" clId="{CD4D1432-2F8B-469C-9830-E5B18F8D90CB}" dt="2022-03-03T14:42:00.995" v="4760" actId="20577"/>
        <pc:sldMkLst>
          <pc:docMk/>
          <pc:sldMk cId="1094297214" sldId="561"/>
        </pc:sldMkLst>
        <pc:spChg chg="mod">
          <ac:chgData name="BADHAM, JENNIFER M." userId="d3e5acb5-b2db-4b06-ac84-616e0149b02f" providerId="ADAL" clId="{CD4D1432-2F8B-469C-9830-E5B18F8D90CB}" dt="2022-03-02T18:21:16.459" v="4193" actId="20577"/>
          <ac:spMkLst>
            <pc:docMk/>
            <pc:sldMk cId="1094297214" sldId="561"/>
            <ac:spMk id="2" creationId="{2256360D-FAC2-4825-A862-1DB53030FFA8}"/>
          </ac:spMkLst>
        </pc:spChg>
        <pc:spChg chg="mod">
          <ac:chgData name="BADHAM, JENNIFER M." userId="d3e5acb5-b2db-4b06-ac84-616e0149b02f" providerId="ADAL" clId="{CD4D1432-2F8B-469C-9830-E5B18F8D90CB}" dt="2022-03-03T14:42:00.995" v="4760" actId="20577"/>
          <ac:spMkLst>
            <pc:docMk/>
            <pc:sldMk cId="1094297214" sldId="561"/>
            <ac:spMk id="3" creationId="{9C5B078D-B32B-4E76-B9DD-AE0604311DDF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3T14:09:10.635" v="4402" actId="20577"/>
        <pc:sldMkLst>
          <pc:docMk/>
          <pc:sldMk cId="1632157343" sldId="564"/>
        </pc:sldMkLst>
        <pc:spChg chg="del mod ord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2" creationId="{16020A2C-D9B5-493D-9A27-38DD0E16C813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3" creationId="{F2D2C058-0392-4640-BE18-60C3BC3BA613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4" creationId="{9305A3AC-FB74-473F-8619-D493460E3026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5" creationId="{25A97A72-989A-4B17-984A-9B7C48EF224E}"/>
          </ac:spMkLst>
        </pc:spChg>
        <pc:spChg chg="del">
          <ac:chgData name="BADHAM, JENNIFER M." userId="d3e5acb5-b2db-4b06-ac84-616e0149b02f" providerId="ADAL" clId="{CD4D1432-2F8B-469C-9830-E5B18F8D90CB}" dt="2022-03-03T14:08:05.580" v="4218" actId="700"/>
          <ac:spMkLst>
            <pc:docMk/>
            <pc:sldMk cId="1632157343" sldId="564"/>
            <ac:spMk id="6" creationId="{333647C3-4330-4370-9B2F-477208BC9DA4}"/>
          </ac:spMkLst>
        </pc:spChg>
        <pc:spChg chg="add mod ord">
          <ac:chgData name="BADHAM, JENNIFER M." userId="d3e5acb5-b2db-4b06-ac84-616e0149b02f" providerId="ADAL" clId="{CD4D1432-2F8B-469C-9830-E5B18F8D90CB}" dt="2022-03-03T14:09:10.635" v="4402" actId="20577"/>
          <ac:spMkLst>
            <pc:docMk/>
            <pc:sldMk cId="1632157343" sldId="564"/>
            <ac:spMk id="7" creationId="{59EE3E74-A3D4-4F2E-A93B-C5E5EAC72690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3T15:11:18.912" v="5486" actId="167"/>
        <pc:sldMkLst>
          <pc:docMk/>
          <pc:sldMk cId="1007087678" sldId="565"/>
        </pc:sldMkLst>
        <pc:spChg chg="mod ord">
          <ac:chgData name="BADHAM, JENNIFER M." userId="d3e5acb5-b2db-4b06-ac84-616e0149b02f" providerId="ADAL" clId="{CD4D1432-2F8B-469C-9830-E5B18F8D90CB}" dt="2022-03-03T15:07:03.864" v="5303" actId="700"/>
          <ac:spMkLst>
            <pc:docMk/>
            <pc:sldMk cId="1007087678" sldId="565"/>
            <ac:spMk id="2" creationId="{615759B4-E037-4CC8-9557-F00787604F66}"/>
          </ac:spMkLst>
        </pc:spChg>
        <pc:spChg chg="del mod">
          <ac:chgData name="BADHAM, JENNIFER M." userId="d3e5acb5-b2db-4b06-ac84-616e0149b02f" providerId="ADAL" clId="{CD4D1432-2F8B-469C-9830-E5B18F8D90CB}" dt="2022-03-03T14:57:42.797" v="4809" actId="6264"/>
          <ac:spMkLst>
            <pc:docMk/>
            <pc:sldMk cId="1007087678" sldId="565"/>
            <ac:spMk id="3" creationId="{44C8DFB4-1D83-45EB-8EC7-37D9A3D244B9}"/>
          </ac:spMkLst>
        </pc:spChg>
        <pc:spChg chg="add del mod">
          <ac:chgData name="BADHAM, JENNIFER M." userId="d3e5acb5-b2db-4b06-ac84-616e0149b02f" providerId="ADAL" clId="{CD4D1432-2F8B-469C-9830-E5B18F8D90CB}" dt="2022-03-03T14:57:42.797" v="4809" actId="6264"/>
          <ac:spMkLst>
            <pc:docMk/>
            <pc:sldMk cId="1007087678" sldId="565"/>
            <ac:spMk id="6" creationId="{B7BDFBC9-B1F0-496C-9BE8-3A161B393552}"/>
          </ac:spMkLst>
        </pc:spChg>
        <pc:spChg chg="add mod ord">
          <ac:chgData name="BADHAM, JENNIFER M." userId="d3e5acb5-b2db-4b06-ac84-616e0149b02f" providerId="ADAL" clId="{CD4D1432-2F8B-469C-9830-E5B18F8D90CB}" dt="2022-03-03T15:08:41.472" v="5368" actId="14100"/>
          <ac:spMkLst>
            <pc:docMk/>
            <pc:sldMk cId="1007087678" sldId="565"/>
            <ac:spMk id="7" creationId="{D57DF9EC-C21B-4066-8245-AF1F8258A69D}"/>
          </ac:spMkLst>
        </pc:spChg>
        <pc:spChg chg="add mod ord">
          <ac:chgData name="BADHAM, JENNIFER M." userId="d3e5acb5-b2db-4b06-ac84-616e0149b02f" providerId="ADAL" clId="{CD4D1432-2F8B-469C-9830-E5B18F8D90CB}" dt="2022-03-03T15:08:45.329" v="5369" actId="14100"/>
          <ac:spMkLst>
            <pc:docMk/>
            <pc:sldMk cId="1007087678" sldId="565"/>
            <ac:spMk id="8" creationId="{022E6B56-D97E-48EA-B8FC-4C1FCA9B4A8A}"/>
          </ac:spMkLst>
        </pc:spChg>
        <pc:spChg chg="add mod">
          <ac:chgData name="BADHAM, JENNIFER M." userId="d3e5acb5-b2db-4b06-ac84-616e0149b02f" providerId="ADAL" clId="{CD4D1432-2F8B-469C-9830-E5B18F8D90CB}" dt="2022-03-03T15:11:08.988" v="5484" actId="14100"/>
          <ac:spMkLst>
            <pc:docMk/>
            <pc:sldMk cId="1007087678" sldId="565"/>
            <ac:spMk id="9" creationId="{030AACFE-3944-40F5-B01F-E94B19890FDB}"/>
          </ac:spMkLst>
        </pc:spChg>
        <pc:spChg chg="add del mod">
          <ac:chgData name="BADHAM, JENNIFER M." userId="d3e5acb5-b2db-4b06-ac84-616e0149b02f" providerId="ADAL" clId="{CD4D1432-2F8B-469C-9830-E5B18F8D90CB}" dt="2022-03-03T15:10:27.542" v="5385" actId="478"/>
          <ac:spMkLst>
            <pc:docMk/>
            <pc:sldMk cId="1007087678" sldId="565"/>
            <ac:spMk id="10" creationId="{3B4D6278-CFBA-45CE-A19D-6859A8ABDC04}"/>
          </ac:spMkLst>
        </pc:spChg>
        <pc:picChg chg="add mod ord modCrop">
          <ac:chgData name="BADHAM, JENNIFER M." userId="d3e5acb5-b2db-4b06-ac84-616e0149b02f" providerId="ADAL" clId="{CD4D1432-2F8B-469C-9830-E5B18F8D90CB}" dt="2022-03-03T15:11:18.912" v="5486" actId="167"/>
          <ac:picMkLst>
            <pc:docMk/>
            <pc:sldMk cId="1007087678" sldId="565"/>
            <ac:picMk id="5" creationId="{6AE613FB-BA48-43FC-8494-C1360D19B530}"/>
          </ac:picMkLst>
        </pc:picChg>
      </pc:sldChg>
      <pc:sldChg chg="addSp delSp modSp new del mod modClrScheme chgLayout">
        <pc:chgData name="BADHAM, JENNIFER M." userId="d3e5acb5-b2db-4b06-ac84-616e0149b02f" providerId="ADAL" clId="{CD4D1432-2F8B-469C-9830-E5B18F8D90CB}" dt="2022-03-03T14:20:52.033" v="4745" actId="47"/>
        <pc:sldMkLst>
          <pc:docMk/>
          <pc:sldMk cId="3524558048" sldId="565"/>
        </pc:sldMkLst>
        <pc:spChg chg="del mod ord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2" creationId="{D24CCDED-6849-4381-927C-1CF841C557AE}"/>
          </ac:spMkLst>
        </pc:spChg>
        <pc:spChg chg="del mod ord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3" creationId="{E6E578DF-08A3-444F-BC80-78F69BEEA5EA}"/>
          </ac:spMkLst>
        </pc:spChg>
        <pc:spChg chg="del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4" creationId="{5C476031-7C2D-48AA-9D4C-44677C0C5B2E}"/>
          </ac:spMkLst>
        </pc:spChg>
        <pc:spChg chg="del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5" creationId="{591203C5-2293-403D-A10F-33AD027EA8D5}"/>
          </ac:spMkLst>
        </pc:spChg>
        <pc:spChg chg="del">
          <ac:chgData name="BADHAM, JENNIFER M." userId="d3e5acb5-b2db-4b06-ac84-616e0149b02f" providerId="ADAL" clId="{CD4D1432-2F8B-469C-9830-E5B18F8D90CB}" dt="2022-03-03T14:13:01.924" v="4404" actId="700"/>
          <ac:spMkLst>
            <pc:docMk/>
            <pc:sldMk cId="3524558048" sldId="565"/>
            <ac:spMk id="6" creationId="{2D3A76CD-4D23-43D4-98CE-F1A1FAB3ED45}"/>
          </ac:spMkLst>
        </pc:spChg>
        <pc:spChg chg="add mod ord">
          <ac:chgData name="BADHAM, JENNIFER M." userId="d3e5acb5-b2db-4b06-ac84-616e0149b02f" providerId="ADAL" clId="{CD4D1432-2F8B-469C-9830-E5B18F8D90CB}" dt="2022-03-03T14:19:54.508" v="4718" actId="700"/>
          <ac:spMkLst>
            <pc:docMk/>
            <pc:sldMk cId="3524558048" sldId="565"/>
            <ac:spMk id="7" creationId="{345FA1D5-B8B5-41C6-A199-553969784047}"/>
          </ac:spMkLst>
        </pc:spChg>
        <pc:spChg chg="add del mod ord">
          <ac:chgData name="BADHAM, JENNIFER M." userId="d3e5acb5-b2db-4b06-ac84-616e0149b02f" providerId="ADAL" clId="{CD4D1432-2F8B-469C-9830-E5B18F8D90CB}" dt="2022-03-03T14:14:40.850" v="4509" actId="700"/>
          <ac:spMkLst>
            <pc:docMk/>
            <pc:sldMk cId="3524558048" sldId="565"/>
            <ac:spMk id="8" creationId="{7E0E3A83-0A73-4660-A680-84C2AD2134BC}"/>
          </ac:spMkLst>
        </pc:spChg>
        <pc:spChg chg="add mod ord">
          <ac:chgData name="BADHAM, JENNIFER M." userId="d3e5acb5-b2db-4b06-ac84-616e0149b02f" providerId="ADAL" clId="{CD4D1432-2F8B-469C-9830-E5B18F8D90CB}" dt="2022-03-03T14:20:25.543" v="4744" actId="20577"/>
          <ac:spMkLst>
            <pc:docMk/>
            <pc:sldMk cId="3524558048" sldId="565"/>
            <ac:spMk id="9" creationId="{92DAE0DC-4208-47DD-A353-0C22582EA2D8}"/>
          </ac:spMkLst>
        </pc:spChg>
        <pc:spChg chg="add del mod ord">
          <ac:chgData name="BADHAM, JENNIFER M." userId="d3e5acb5-b2db-4b06-ac84-616e0149b02f" providerId="ADAL" clId="{CD4D1432-2F8B-469C-9830-E5B18F8D90CB}" dt="2022-03-03T14:19:54.508" v="4718" actId="700"/>
          <ac:spMkLst>
            <pc:docMk/>
            <pc:sldMk cId="3524558048" sldId="565"/>
            <ac:spMk id="10" creationId="{85C86BEF-0DFA-4546-9F78-236440D7B888}"/>
          </ac:spMkLst>
        </pc:spChg>
      </pc:sldChg>
      <pc:sldChg chg="addSp delSp modSp new mod chgLayout">
        <pc:chgData name="BADHAM, JENNIFER M." userId="d3e5acb5-b2db-4b06-ac84-616e0149b02f" providerId="ADAL" clId="{CD4D1432-2F8B-469C-9830-E5B18F8D90CB}" dt="2022-03-03T15:52:10.913" v="6194" actId="20577"/>
        <pc:sldMkLst>
          <pc:docMk/>
          <pc:sldMk cId="1480790611" sldId="566"/>
        </pc:sldMkLst>
        <pc:spChg chg="mod ord">
          <ac:chgData name="BADHAM, JENNIFER M." userId="d3e5acb5-b2db-4b06-ac84-616e0149b02f" providerId="ADAL" clId="{CD4D1432-2F8B-469C-9830-E5B18F8D90CB}" dt="2022-03-03T15:52:10.913" v="6194" actId="20577"/>
          <ac:spMkLst>
            <pc:docMk/>
            <pc:sldMk cId="1480790611" sldId="566"/>
            <ac:spMk id="2" creationId="{B7475F85-3F8F-4251-921A-62A9B900EA37}"/>
          </ac:spMkLst>
        </pc:spChg>
        <pc:spChg chg="mod ord">
          <ac:chgData name="BADHAM, JENNIFER M." userId="d3e5acb5-b2db-4b06-ac84-616e0149b02f" providerId="ADAL" clId="{CD4D1432-2F8B-469C-9830-E5B18F8D90CB}" dt="2022-03-03T15:51:39.202" v="6120" actId="6549"/>
          <ac:spMkLst>
            <pc:docMk/>
            <pc:sldMk cId="1480790611" sldId="566"/>
            <ac:spMk id="3" creationId="{422F347E-4E35-43F1-9507-C47B60F63536}"/>
          </ac:spMkLst>
        </pc:spChg>
        <pc:spChg chg="add mod">
          <ac:chgData name="BADHAM, JENNIFER M." userId="d3e5acb5-b2db-4b06-ac84-616e0149b02f" providerId="ADAL" clId="{CD4D1432-2F8B-469C-9830-E5B18F8D90CB}" dt="2022-03-03T15:30:07.829" v="5558" actId="1076"/>
          <ac:spMkLst>
            <pc:docMk/>
            <pc:sldMk cId="1480790611" sldId="566"/>
            <ac:spMk id="5" creationId="{35424A1B-CF37-4662-9741-DA085FBB5291}"/>
          </ac:spMkLst>
        </pc:spChg>
        <pc:spChg chg="add del mod">
          <ac:chgData name="BADHAM, JENNIFER M." userId="d3e5acb5-b2db-4b06-ac84-616e0149b02f" providerId="ADAL" clId="{CD4D1432-2F8B-469C-9830-E5B18F8D90CB}" dt="2022-03-03T15:49:36.829" v="5866" actId="6264"/>
          <ac:spMkLst>
            <pc:docMk/>
            <pc:sldMk cId="1480790611" sldId="566"/>
            <ac:spMk id="6" creationId="{B507C654-5BC8-4ADC-ADEE-91088EE412D9}"/>
          </ac:spMkLst>
        </pc:spChg>
        <pc:spChg chg="add del mod">
          <ac:chgData name="BADHAM, JENNIFER M." userId="d3e5acb5-b2db-4b06-ac84-616e0149b02f" providerId="ADAL" clId="{CD4D1432-2F8B-469C-9830-E5B18F8D90CB}" dt="2022-03-03T15:49:36.829" v="5866" actId="6264"/>
          <ac:spMkLst>
            <pc:docMk/>
            <pc:sldMk cId="1480790611" sldId="566"/>
            <ac:spMk id="7" creationId="{7DA3C0F1-8CEC-4991-BB20-FBC9BCA1992B}"/>
          </ac:spMkLst>
        </pc:spChg>
        <pc:picChg chg="add mod">
          <ac:chgData name="BADHAM, JENNIFER M." userId="d3e5acb5-b2db-4b06-ac84-616e0149b02f" providerId="ADAL" clId="{CD4D1432-2F8B-469C-9830-E5B18F8D90CB}" dt="2022-03-03T15:49:31.423" v="5865" actId="1076"/>
          <ac:picMkLst>
            <pc:docMk/>
            <pc:sldMk cId="1480790611" sldId="566"/>
            <ac:picMk id="4" creationId="{984D6B38-AD24-4D38-97F7-3F87A50F7319}"/>
          </ac:picMkLst>
        </pc:picChg>
      </pc:sldChg>
      <pc:sldChg chg="addSp delSp modSp new mod ord modClrScheme chgLayout">
        <pc:chgData name="BADHAM, JENNIFER M." userId="d3e5acb5-b2db-4b06-ac84-616e0149b02f" providerId="ADAL" clId="{CD4D1432-2F8B-469C-9830-E5B18F8D90CB}" dt="2022-03-03T16:42:58.877" v="7156" actId="20577"/>
        <pc:sldMkLst>
          <pc:docMk/>
          <pc:sldMk cId="3284460303" sldId="567"/>
        </pc:sldMkLst>
        <pc:spChg chg="mod or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2" creationId="{360C29FC-5A2C-43BA-9CAE-9D9DCDC930EF}"/>
          </ac:spMkLst>
        </pc:spChg>
        <pc:spChg chg="mod or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3" creationId="{68949EFE-E998-41C2-A34F-A51236147700}"/>
          </ac:spMkLst>
        </pc:spChg>
        <pc:spChg chg="add mod ord">
          <ac:chgData name="BADHAM, JENNIFER M." userId="d3e5acb5-b2db-4b06-ac84-616e0149b02f" providerId="ADAL" clId="{CD4D1432-2F8B-469C-9830-E5B18F8D90CB}" dt="2022-03-03T16:42:58.877" v="7156" actId="20577"/>
          <ac:spMkLst>
            <pc:docMk/>
            <pc:sldMk cId="3284460303" sldId="567"/>
            <ac:spMk id="6" creationId="{D24E8A82-C55C-41EA-AE46-E001E3DD1B37}"/>
          </ac:spMkLst>
        </pc:spChg>
        <pc:spChg chg="add del mo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7" creationId="{0E8608AD-6F14-4DC7-9CDA-635ED15C92A9}"/>
          </ac:spMkLst>
        </pc:spChg>
        <pc:spChg chg="add del mo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8" creationId="{FD3F7739-894E-4800-B13A-6BA5B1F320E0}"/>
          </ac:spMkLst>
        </pc:spChg>
        <pc:spChg chg="add del mod">
          <ac:chgData name="BADHAM, JENNIFER M." userId="d3e5acb5-b2db-4b06-ac84-616e0149b02f" providerId="ADAL" clId="{CD4D1432-2F8B-469C-9830-E5B18F8D90CB}" dt="2022-03-03T16:35:37.359" v="6978" actId="6264"/>
          <ac:spMkLst>
            <pc:docMk/>
            <pc:sldMk cId="3284460303" sldId="567"/>
            <ac:spMk id="9" creationId="{61BC9525-6A89-41FD-A499-B00DA936036E}"/>
          </ac:spMkLst>
        </pc:spChg>
        <pc:picChg chg="add mod ord">
          <ac:chgData name="BADHAM, JENNIFER M." userId="d3e5acb5-b2db-4b06-ac84-616e0149b02f" providerId="ADAL" clId="{CD4D1432-2F8B-469C-9830-E5B18F8D90CB}" dt="2022-03-03T16:35:28.104" v="6976" actId="167"/>
          <ac:picMkLst>
            <pc:docMk/>
            <pc:sldMk cId="3284460303" sldId="567"/>
            <ac:picMk id="5" creationId="{D3C255A5-CE4D-4C64-B0D4-4FE432C90746}"/>
          </ac:picMkLst>
        </pc:picChg>
      </pc:sldChg>
      <pc:sldChg chg="modSp new mod">
        <pc:chgData name="BADHAM, JENNIFER M." userId="d3e5acb5-b2db-4b06-ac84-616e0149b02f" providerId="ADAL" clId="{CD4D1432-2F8B-469C-9830-E5B18F8D90CB}" dt="2022-03-03T15:52:26.340" v="6250" actId="20577"/>
        <pc:sldMkLst>
          <pc:docMk/>
          <pc:sldMk cId="2991200154" sldId="568"/>
        </pc:sldMkLst>
        <pc:spChg chg="mod">
          <ac:chgData name="BADHAM, JENNIFER M." userId="d3e5acb5-b2db-4b06-ac84-616e0149b02f" providerId="ADAL" clId="{CD4D1432-2F8B-469C-9830-E5B18F8D90CB}" dt="2022-03-03T15:52:26.340" v="6250" actId="20577"/>
          <ac:spMkLst>
            <pc:docMk/>
            <pc:sldMk cId="2991200154" sldId="568"/>
            <ac:spMk id="2" creationId="{7DAABDAB-9C2C-4BA2-AABA-AD3F086D5EDE}"/>
          </ac:spMkLst>
        </pc:spChg>
      </pc:sldChg>
      <pc:sldChg chg="addSp delSp modSp new mod modClrScheme chgLayout">
        <pc:chgData name="BADHAM, JENNIFER M." userId="d3e5acb5-b2db-4b06-ac84-616e0149b02f" providerId="ADAL" clId="{CD4D1432-2F8B-469C-9830-E5B18F8D90CB}" dt="2022-03-03T16:51:07.279" v="7237" actId="1076"/>
        <pc:sldMkLst>
          <pc:docMk/>
          <pc:sldMk cId="4022761954" sldId="569"/>
        </pc:sldMkLst>
        <pc:spChg chg="mod ord">
          <ac:chgData name="BADHAM, JENNIFER M." userId="d3e5acb5-b2db-4b06-ac84-616e0149b02f" providerId="ADAL" clId="{CD4D1432-2F8B-469C-9830-E5B18F8D90CB}" dt="2022-03-03T16:49:37.976" v="7189" actId="700"/>
          <ac:spMkLst>
            <pc:docMk/>
            <pc:sldMk cId="4022761954" sldId="569"/>
            <ac:spMk id="2" creationId="{B49E1932-043A-4908-8076-99139ACBE4E2}"/>
          </ac:spMkLst>
        </pc:spChg>
        <pc:spChg chg="del">
          <ac:chgData name="BADHAM, JENNIFER M." userId="d3e5acb5-b2db-4b06-ac84-616e0149b02f" providerId="ADAL" clId="{CD4D1432-2F8B-469C-9830-E5B18F8D90CB}" dt="2022-03-03T16:49:37.976" v="7189" actId="700"/>
          <ac:spMkLst>
            <pc:docMk/>
            <pc:sldMk cId="4022761954" sldId="569"/>
            <ac:spMk id="3" creationId="{9569B61E-12C3-4774-9193-D5F88F936697}"/>
          </ac:spMkLst>
        </pc:spChg>
        <pc:spChg chg="del">
          <ac:chgData name="BADHAM, JENNIFER M." userId="d3e5acb5-b2db-4b06-ac84-616e0149b02f" providerId="ADAL" clId="{CD4D1432-2F8B-469C-9830-E5B18F8D90CB}" dt="2022-03-03T16:49:37.976" v="7189" actId="700"/>
          <ac:spMkLst>
            <pc:docMk/>
            <pc:sldMk cId="4022761954" sldId="569"/>
            <ac:spMk id="4" creationId="{078FF589-5EFD-4568-96F5-35A1F27C2844}"/>
          </ac:spMkLst>
        </pc:spChg>
        <pc:spChg chg="add mod">
          <ac:chgData name="BADHAM, JENNIFER M." userId="d3e5acb5-b2db-4b06-ac84-616e0149b02f" providerId="ADAL" clId="{CD4D1432-2F8B-469C-9830-E5B18F8D90CB}" dt="2022-03-03T16:51:07.279" v="7237" actId="1076"/>
          <ac:spMkLst>
            <pc:docMk/>
            <pc:sldMk cId="4022761954" sldId="569"/>
            <ac:spMk id="5" creationId="{F5F78335-5CB8-467E-89AC-44BCAB4827C4}"/>
          </ac:spMkLst>
        </pc:spChg>
        <pc:picChg chg="add del">
          <ac:chgData name="BADHAM, JENNIFER M." userId="d3e5acb5-b2db-4b06-ac84-616e0149b02f" providerId="ADAL" clId="{CD4D1432-2F8B-469C-9830-E5B18F8D90CB}" dt="2022-03-03T16:49:41.726" v="7191" actId="478"/>
          <ac:picMkLst>
            <pc:docMk/>
            <pc:sldMk cId="4022761954" sldId="569"/>
            <ac:picMk id="6" creationId="{0A099F64-969A-4B88-95F3-C144CFBDF1CB}"/>
          </ac:picMkLst>
        </pc:picChg>
        <pc:picChg chg="add mod">
          <ac:chgData name="BADHAM, JENNIFER M." userId="d3e5acb5-b2db-4b06-ac84-616e0149b02f" providerId="ADAL" clId="{CD4D1432-2F8B-469C-9830-E5B18F8D90CB}" dt="2022-03-03T16:49:53.103" v="7193" actId="1076"/>
          <ac:picMkLst>
            <pc:docMk/>
            <pc:sldMk cId="4022761954" sldId="569"/>
            <ac:picMk id="8" creationId="{30A3F781-1BB0-4E1B-86A9-C0843CA841B1}"/>
          </ac:picMkLst>
        </pc:picChg>
      </pc:sldChg>
    </pc:docChg>
  </pc:docChgLst>
  <pc:docChgLst>
    <pc:chgData name="BADHAM, JENNIFER M." userId="S::gtrg45@durham.ac.uk::d3e5acb5-b2db-4b06-ac84-616e0149b02f" providerId="AD" clId="Web-{69B52C3A-4769-4B97-15E8-C1D1CC0A0013}"/>
    <pc:docChg chg="addSld modSld">
      <pc:chgData name="BADHAM, JENNIFER M." userId="S::gtrg45@durham.ac.uk::d3e5acb5-b2db-4b06-ac84-616e0149b02f" providerId="AD" clId="Web-{69B52C3A-4769-4B97-15E8-C1D1CC0A0013}" dt="2021-11-18T16:34:29.672" v="128" actId="1076"/>
      <pc:docMkLst>
        <pc:docMk/>
      </pc:docMkLst>
      <pc:sldChg chg="addSp delSp modSp new">
        <pc:chgData name="BADHAM, JENNIFER M." userId="S::gtrg45@durham.ac.uk::d3e5acb5-b2db-4b06-ac84-616e0149b02f" providerId="AD" clId="Web-{69B52C3A-4769-4B97-15E8-C1D1CC0A0013}" dt="2021-11-18T16:34:29.672" v="128" actId="1076"/>
        <pc:sldMkLst>
          <pc:docMk/>
          <pc:sldMk cId="3198540589" sldId="445"/>
        </pc:sldMkLst>
        <pc:spChg chg="mod">
          <ac:chgData name="BADHAM, JENNIFER M." userId="S::gtrg45@durham.ac.uk::d3e5acb5-b2db-4b06-ac84-616e0149b02f" providerId="AD" clId="Web-{69B52C3A-4769-4B97-15E8-C1D1CC0A0013}" dt="2021-11-18T16:34:02.061" v="125" actId="20577"/>
          <ac:spMkLst>
            <pc:docMk/>
            <pc:sldMk cId="3198540589" sldId="445"/>
            <ac:spMk id="2" creationId="{CA151454-4F6A-4B23-8F3C-746E6D367CF3}"/>
          </ac:spMkLst>
        </pc:spChg>
        <pc:spChg chg="del">
          <ac:chgData name="BADHAM, JENNIFER M." userId="S::gtrg45@durham.ac.uk::d3e5acb5-b2db-4b06-ac84-616e0149b02f" providerId="AD" clId="Web-{69B52C3A-4769-4B97-15E8-C1D1CC0A0013}" dt="2021-11-18T16:24:23.732" v="5"/>
          <ac:spMkLst>
            <pc:docMk/>
            <pc:sldMk cId="3198540589" sldId="445"/>
            <ac:spMk id="3" creationId="{596C8420-9AD6-4DC2-B411-73804FC5005F}"/>
          </ac:spMkLst>
        </pc:spChg>
        <pc:graphicFrameChg chg="add mod ord modGraphic">
          <ac:chgData name="BADHAM, JENNIFER M." userId="S::gtrg45@durham.ac.uk::d3e5acb5-b2db-4b06-ac84-616e0149b02f" providerId="AD" clId="Web-{69B52C3A-4769-4B97-15E8-C1D1CC0A0013}" dt="2021-11-18T16:34:29.672" v="128" actId="1076"/>
          <ac:graphicFrameMkLst>
            <pc:docMk/>
            <pc:sldMk cId="3198540589" sldId="445"/>
            <ac:graphicFrameMk id="4" creationId="{26BCA505-469A-4062-8CB6-7C19E051CA52}"/>
          </ac:graphicFrameMkLst>
        </pc:graphicFrameChg>
      </pc:sldChg>
    </pc:docChg>
  </pc:docChgLst>
  <pc:docChgLst>
    <pc:chgData name="BADHAM, JENNIFER M." userId="S::gtrg45@durham.ac.uk::d3e5acb5-b2db-4b06-ac84-616e0149b02f" providerId="AD" clId="Web-{04DA52C9-6253-1D33-3008-A0DF5A0698A8}"/>
    <pc:docChg chg="addSld modSld sldOrd">
      <pc:chgData name="BADHAM, JENNIFER M." userId="S::gtrg45@durham.ac.uk::d3e5acb5-b2db-4b06-ac84-616e0149b02f" providerId="AD" clId="Web-{04DA52C9-6253-1D33-3008-A0DF5A0698A8}" dt="2022-01-06T17:49:50.824" v="159" actId="1076"/>
      <pc:docMkLst>
        <pc:docMk/>
      </pc:docMkLst>
      <pc:sldChg chg="addSp delSp modSp">
        <pc:chgData name="BADHAM, JENNIFER M." userId="S::gtrg45@durham.ac.uk::d3e5acb5-b2db-4b06-ac84-616e0149b02f" providerId="AD" clId="Web-{04DA52C9-6253-1D33-3008-A0DF5A0698A8}" dt="2022-01-06T16:34:18.015" v="50" actId="1076"/>
        <pc:sldMkLst>
          <pc:docMk/>
          <pc:sldMk cId="1507670706" sldId="498"/>
        </pc:sldMkLst>
        <pc:spChg chg="add mod">
          <ac:chgData name="BADHAM, JENNIFER M." userId="S::gtrg45@durham.ac.uk::d3e5acb5-b2db-4b06-ac84-616e0149b02f" providerId="AD" clId="Web-{04DA52C9-6253-1D33-3008-A0DF5A0698A8}" dt="2022-01-06T16:32:24.090" v="23" actId="14100"/>
          <ac:spMkLst>
            <pc:docMk/>
            <pc:sldMk cId="1507670706" sldId="498"/>
            <ac:spMk id="7" creationId="{A510EB2A-446B-41ED-85D4-C6C1BDA7F62C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32:55.919" v="26" actId="1076"/>
          <ac:spMkLst>
            <pc:docMk/>
            <pc:sldMk cId="1507670706" sldId="498"/>
            <ac:spMk id="8" creationId="{2B2BA639-B03F-4617-ABC0-2D38F2CF15FB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33:51.311" v="38" actId="20577"/>
          <ac:spMkLst>
            <pc:docMk/>
            <pc:sldMk cId="1507670706" sldId="498"/>
            <ac:spMk id="9" creationId="{23552A3E-7373-489C-BA5B-AA3C55451621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34:18.015" v="50" actId="1076"/>
          <ac:spMkLst>
            <pc:docMk/>
            <pc:sldMk cId="1507670706" sldId="498"/>
            <ac:spMk id="10" creationId="{879A4251-373A-4FA6-9BE2-6A54AE088E2D}"/>
          </ac:spMkLst>
        </pc:spChg>
        <pc:picChg chg="add del mod">
          <ac:chgData name="BADHAM, JENNIFER M." userId="S::gtrg45@durham.ac.uk::d3e5acb5-b2db-4b06-ac84-616e0149b02f" providerId="AD" clId="Web-{04DA52C9-6253-1D33-3008-A0DF5A0698A8}" dt="2022-01-06T16:28:59.023" v="4"/>
          <ac:picMkLst>
            <pc:docMk/>
            <pc:sldMk cId="1507670706" sldId="498"/>
            <ac:picMk id="2" creationId="{108E481B-B8BB-44EC-92B5-0ECDF955F21A}"/>
          </ac:picMkLst>
        </pc:picChg>
        <pc:picChg chg="add mod">
          <ac:chgData name="BADHAM, JENNIFER M." userId="S::gtrg45@durham.ac.uk::d3e5acb5-b2db-4b06-ac84-616e0149b02f" providerId="AD" clId="Web-{04DA52C9-6253-1D33-3008-A0DF5A0698A8}" dt="2022-01-06T16:31:24.729" v="17" actId="1076"/>
          <ac:picMkLst>
            <pc:docMk/>
            <pc:sldMk cId="1507670706" sldId="498"/>
            <ac:picMk id="5" creationId="{762957C7-BC9B-4CC2-9015-EF7CBC6F72FA}"/>
          </ac:picMkLst>
        </pc:picChg>
        <pc:picChg chg="add mod">
          <ac:chgData name="BADHAM, JENNIFER M." userId="S::gtrg45@durham.ac.uk::d3e5acb5-b2db-4b06-ac84-616e0149b02f" providerId="AD" clId="Web-{04DA52C9-6253-1D33-3008-A0DF5A0698A8}" dt="2022-01-06T16:31:34.011" v="19" actId="1076"/>
          <ac:picMkLst>
            <pc:docMk/>
            <pc:sldMk cId="1507670706" sldId="498"/>
            <ac:picMk id="6" creationId="{9202768C-D110-4DB8-B7D6-4326453B82AC}"/>
          </ac:picMkLst>
        </pc:picChg>
      </pc:sldChg>
      <pc:sldChg chg="addSp delSp modSp new">
        <pc:chgData name="BADHAM, JENNIFER M." userId="S::gtrg45@durham.ac.uk::d3e5acb5-b2db-4b06-ac84-616e0149b02f" providerId="AD" clId="Web-{04DA52C9-6253-1D33-3008-A0DF5A0698A8}" dt="2022-01-06T16:49:10.177" v="79" actId="1076"/>
        <pc:sldMkLst>
          <pc:docMk/>
          <pc:sldMk cId="3307947402" sldId="499"/>
        </pc:sldMkLst>
        <pc:spChg chg="mod">
          <ac:chgData name="BADHAM, JENNIFER M." userId="S::gtrg45@durham.ac.uk::d3e5acb5-b2db-4b06-ac84-616e0149b02f" providerId="AD" clId="Web-{04DA52C9-6253-1D33-3008-A0DF5A0698A8}" dt="2022-01-06T16:34:57.016" v="58" actId="20577"/>
          <ac:spMkLst>
            <pc:docMk/>
            <pc:sldMk cId="3307947402" sldId="499"/>
            <ac:spMk id="2" creationId="{89897587-608A-4965-AEC6-6B4E488BEBA5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49:10.177" v="79" actId="1076"/>
          <ac:spMkLst>
            <pc:docMk/>
            <pc:sldMk cId="3307947402" sldId="499"/>
            <ac:spMk id="6" creationId="{A862711E-F179-4B02-BC7E-CA10E01343F6}"/>
          </ac:spMkLst>
        </pc:spChg>
        <pc:spChg chg="add del mod">
          <ac:chgData name="BADHAM, JENNIFER M." userId="S::gtrg45@durham.ac.uk::d3e5acb5-b2db-4b06-ac84-616e0149b02f" providerId="AD" clId="Web-{04DA52C9-6253-1D33-3008-A0DF5A0698A8}" dt="2022-01-06T16:35:13.829" v="65"/>
          <ac:spMkLst>
            <pc:docMk/>
            <pc:sldMk cId="3307947402" sldId="499"/>
            <ac:spMk id="8" creationId="{7589AE04-A9F3-4B6C-A66A-F57AA7BA6890}"/>
          </ac:spMkLst>
        </pc:spChg>
        <pc:picChg chg="add mod">
          <ac:chgData name="BADHAM, JENNIFER M." userId="S::gtrg45@durham.ac.uk::d3e5acb5-b2db-4b06-ac84-616e0149b02f" providerId="AD" clId="Web-{04DA52C9-6253-1D33-3008-A0DF5A0698A8}" dt="2022-01-06T16:35:37.923" v="70" actId="1076"/>
          <ac:picMkLst>
            <pc:docMk/>
            <pc:sldMk cId="3307947402" sldId="499"/>
            <ac:picMk id="4" creationId="{58CD125E-CE31-4B9C-95B6-A0AB68603977}"/>
          </ac:picMkLst>
        </pc:picChg>
      </pc:sldChg>
      <pc:sldChg chg="addSp modSp new">
        <pc:chgData name="BADHAM, JENNIFER M." userId="S::gtrg45@durham.ac.uk::d3e5acb5-b2db-4b06-ac84-616e0149b02f" providerId="AD" clId="Web-{04DA52C9-6253-1D33-3008-A0DF5A0698A8}" dt="2022-01-06T16:54:06.450" v="105" actId="1076"/>
        <pc:sldMkLst>
          <pc:docMk/>
          <pc:sldMk cId="1507884441" sldId="500"/>
        </pc:sldMkLst>
        <pc:spChg chg="mod">
          <ac:chgData name="BADHAM, JENNIFER M." userId="S::gtrg45@durham.ac.uk::d3e5acb5-b2db-4b06-ac84-616e0149b02f" providerId="AD" clId="Web-{04DA52C9-6253-1D33-3008-A0DF5A0698A8}" dt="2022-01-06T16:52:01.619" v="86" actId="20577"/>
          <ac:spMkLst>
            <pc:docMk/>
            <pc:sldMk cId="1507884441" sldId="500"/>
            <ac:spMk id="2" creationId="{85094186-2B86-4531-A048-EEE50696BC16}"/>
          </ac:spMkLst>
        </pc:spChg>
        <pc:spChg chg="add mod">
          <ac:chgData name="BADHAM, JENNIFER M." userId="S::gtrg45@durham.ac.uk::d3e5acb5-b2db-4b06-ac84-616e0149b02f" providerId="AD" clId="Web-{04DA52C9-6253-1D33-3008-A0DF5A0698A8}" dt="2022-01-06T16:53:55.840" v="103" actId="1076"/>
          <ac:spMkLst>
            <pc:docMk/>
            <pc:sldMk cId="1507884441" sldId="500"/>
            <ac:spMk id="6" creationId="{978B8C80-9EAA-4A0C-AF52-4B6E9630669A}"/>
          </ac:spMkLst>
        </pc:spChg>
        <pc:picChg chg="add mod ord">
          <ac:chgData name="BADHAM, JENNIFER M." userId="S::gtrg45@durham.ac.uk::d3e5acb5-b2db-4b06-ac84-616e0149b02f" providerId="AD" clId="Web-{04DA52C9-6253-1D33-3008-A0DF5A0698A8}" dt="2022-01-06T16:54:06.450" v="105" actId="1076"/>
          <ac:picMkLst>
            <pc:docMk/>
            <pc:sldMk cId="1507884441" sldId="500"/>
            <ac:picMk id="4" creationId="{834FFFA5-DBE0-4A1E-888A-4D0D80D3824F}"/>
          </ac:picMkLst>
        </pc:picChg>
        <pc:picChg chg="add mod">
          <ac:chgData name="BADHAM, JENNIFER M." userId="S::gtrg45@durham.ac.uk::d3e5acb5-b2db-4b06-ac84-616e0149b02f" providerId="AD" clId="Web-{04DA52C9-6253-1D33-3008-A0DF5A0698A8}" dt="2022-01-06T16:53:52.309" v="102" actId="1076"/>
          <ac:picMkLst>
            <pc:docMk/>
            <pc:sldMk cId="1507884441" sldId="500"/>
            <ac:picMk id="8" creationId="{C203FB70-A964-4540-BCD1-95B5E58C8F30}"/>
          </ac:picMkLst>
        </pc:picChg>
      </pc:sldChg>
      <pc:sldChg chg="addSp modSp new mod ord modClrScheme chgLayout">
        <pc:chgData name="BADHAM, JENNIFER M." userId="S::gtrg45@durham.ac.uk::d3e5acb5-b2db-4b06-ac84-616e0149b02f" providerId="AD" clId="Web-{04DA52C9-6253-1D33-3008-A0DF5A0698A8}" dt="2022-01-06T17:29:22.878" v="120" actId="20577"/>
        <pc:sldMkLst>
          <pc:docMk/>
          <pc:sldMk cId="2098965053" sldId="501"/>
        </pc:sldMkLst>
        <pc:spChg chg="mod ord">
          <ac:chgData name="BADHAM, JENNIFER M." userId="S::gtrg45@durham.ac.uk::d3e5acb5-b2db-4b06-ac84-616e0149b02f" providerId="AD" clId="Web-{04DA52C9-6253-1D33-3008-A0DF5A0698A8}" dt="2022-01-06T16:56:25.469" v="108"/>
          <ac:spMkLst>
            <pc:docMk/>
            <pc:sldMk cId="2098965053" sldId="501"/>
            <ac:spMk id="2" creationId="{5B9BAAB0-367F-41E9-BB3B-16C76209AC83}"/>
          </ac:spMkLst>
        </pc:spChg>
        <pc:spChg chg="add mod ord">
          <ac:chgData name="BADHAM, JENNIFER M." userId="S::gtrg45@durham.ac.uk::d3e5acb5-b2db-4b06-ac84-616e0149b02f" providerId="AD" clId="Web-{04DA52C9-6253-1D33-3008-A0DF5A0698A8}" dt="2022-01-06T17:29:22.878" v="120" actId="20577"/>
          <ac:spMkLst>
            <pc:docMk/>
            <pc:sldMk cId="2098965053" sldId="501"/>
            <ac:spMk id="3" creationId="{797BB5D8-152A-471A-B67F-3F5D05C7F810}"/>
          </ac:spMkLst>
        </pc:spChg>
      </pc:sldChg>
      <pc:sldChg chg="addSp delSp modSp new mod modClrScheme chgLayout">
        <pc:chgData name="BADHAM, JENNIFER M." userId="S::gtrg45@durham.ac.uk::d3e5acb5-b2db-4b06-ac84-616e0149b02f" providerId="AD" clId="Web-{04DA52C9-6253-1D33-3008-A0DF5A0698A8}" dt="2022-01-06T17:49:50.824" v="159" actId="1076"/>
        <pc:sldMkLst>
          <pc:docMk/>
          <pc:sldMk cId="4097643706" sldId="502"/>
        </pc:sldMkLst>
        <pc:spChg chg="mod ord">
          <ac:chgData name="BADHAM, JENNIFER M." userId="S::gtrg45@durham.ac.uk::d3e5acb5-b2db-4b06-ac84-616e0149b02f" providerId="AD" clId="Web-{04DA52C9-6253-1D33-3008-A0DF5A0698A8}" dt="2022-01-06T17:49:36.166" v="157" actId="20577"/>
          <ac:spMkLst>
            <pc:docMk/>
            <pc:sldMk cId="4097643706" sldId="502"/>
            <ac:spMk id="2" creationId="{7E2C01EE-EDE8-4FE9-BA11-9E1CC256004A}"/>
          </ac:spMkLst>
        </pc:spChg>
        <pc:spChg chg="del">
          <ac:chgData name="BADHAM, JENNIFER M." userId="S::gtrg45@durham.ac.uk::d3e5acb5-b2db-4b06-ac84-616e0149b02f" providerId="AD" clId="Web-{04DA52C9-6253-1D33-3008-A0DF5A0698A8}" dt="2022-01-06T17:48:56.023" v="122"/>
          <ac:spMkLst>
            <pc:docMk/>
            <pc:sldMk cId="4097643706" sldId="502"/>
            <ac:spMk id="3" creationId="{C1D61961-DCE7-4451-AB6F-3B78000E3ED1}"/>
          </ac:spMkLst>
        </pc:spChg>
        <pc:picChg chg="add mod">
          <ac:chgData name="BADHAM, JENNIFER M." userId="S::gtrg45@durham.ac.uk::d3e5acb5-b2db-4b06-ac84-616e0149b02f" providerId="AD" clId="Web-{04DA52C9-6253-1D33-3008-A0DF5A0698A8}" dt="2022-01-06T17:49:50.824" v="159" actId="1076"/>
          <ac:picMkLst>
            <pc:docMk/>
            <pc:sldMk cId="4097643706" sldId="502"/>
            <ac:picMk id="4" creationId="{9F37C109-64D3-4AEE-8B92-589192677249}"/>
          </ac:picMkLst>
        </pc:picChg>
      </pc:sldChg>
    </pc:docChg>
  </pc:docChgLst>
  <pc:docChgLst>
    <pc:chgData name="BADHAM, JENNIFER M." userId="S::gtrg45@durham.ac.uk::d3e5acb5-b2db-4b06-ac84-616e0149b02f" providerId="AD" clId="Web-{FB69C539-601F-F823-00DA-687F1879C6DE}"/>
    <pc:docChg chg="addSld delSld modSld addMainMaster">
      <pc:chgData name="BADHAM, JENNIFER M." userId="S::gtrg45@durham.ac.uk::d3e5acb5-b2db-4b06-ac84-616e0149b02f" providerId="AD" clId="Web-{FB69C539-601F-F823-00DA-687F1879C6DE}" dt="2021-10-19T00:09:57.903" v="174" actId="1076"/>
      <pc:docMkLst>
        <pc:docMk/>
      </pc:docMkLst>
      <pc:sldChg chg="addSp modSp mod modClrScheme chgLayout">
        <pc:chgData name="BADHAM, JENNIFER M." userId="S::gtrg45@durham.ac.uk::d3e5acb5-b2db-4b06-ac84-616e0149b02f" providerId="AD" clId="Web-{FB69C539-601F-F823-00DA-687F1879C6DE}" dt="2021-10-18T23:52:50.086" v="66" actId="1076"/>
        <pc:sldMkLst>
          <pc:docMk/>
          <pc:sldMk cId="1084245452" sldId="307"/>
        </pc:sldMkLst>
        <pc:spChg chg="mod ord">
          <ac:chgData name="BADHAM, JENNIFER M." userId="S::gtrg45@durham.ac.uk::d3e5acb5-b2db-4b06-ac84-616e0149b02f" providerId="AD" clId="Web-{FB69C539-601F-F823-00DA-687F1879C6DE}" dt="2021-10-18T23:48:11.656" v="43"/>
          <ac:spMkLst>
            <pc:docMk/>
            <pc:sldMk cId="1084245452" sldId="307"/>
            <ac:spMk id="7" creationId="{CF5DF04A-DB26-49C9-81CE-83E168F5EBB8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8T23:52:50.086" v="66" actId="1076"/>
          <ac:picMkLst>
            <pc:docMk/>
            <pc:sldMk cId="1084245452" sldId="307"/>
            <ac:picMk id="2" creationId="{5D2F34C9-221C-4CFE-8183-37182D31BD7A}"/>
          </ac:picMkLst>
        </pc:picChg>
      </pc:sldChg>
      <pc:sldChg chg="del">
        <pc:chgData name="BADHAM, JENNIFER M." userId="S::gtrg45@durham.ac.uk::d3e5acb5-b2db-4b06-ac84-616e0149b02f" providerId="AD" clId="Web-{FB69C539-601F-F823-00DA-687F1879C6DE}" dt="2021-10-18T23:46:26.324" v="36"/>
        <pc:sldMkLst>
          <pc:docMk/>
          <pc:sldMk cId="1444900119" sldId="308"/>
        </pc:sldMkLst>
      </pc:sldChg>
      <pc:sldChg chg="addSp delSp modSp mod modClrScheme chgLayout">
        <pc:chgData name="BADHAM, JENNIFER M." userId="S::gtrg45@durham.ac.uk::d3e5acb5-b2db-4b06-ac84-616e0149b02f" providerId="AD" clId="Web-{FB69C539-601F-F823-00DA-687F1879C6DE}" dt="2021-10-19T00:03:53.360" v="151"/>
        <pc:sldMkLst>
          <pc:docMk/>
          <pc:sldMk cId="1406471596" sldId="319"/>
        </pc:sldMkLst>
        <pc:spChg chg="mod ord">
          <ac:chgData name="BADHAM, JENNIFER M." userId="S::gtrg45@durham.ac.uk::d3e5acb5-b2db-4b06-ac84-616e0149b02f" providerId="AD" clId="Web-{FB69C539-601F-F823-00DA-687F1879C6DE}" dt="2021-10-18T23:53:50.479" v="73"/>
          <ac:spMkLst>
            <pc:docMk/>
            <pc:sldMk cId="1406471596" sldId="319"/>
            <ac:spMk id="2" creationId="{DCB4951A-45F6-4BA8-A9B9-DA051F841EE6}"/>
          </ac:spMkLst>
        </pc:spChg>
        <pc:spChg chg="add del mod">
          <ac:chgData name="BADHAM, JENNIFER M." userId="S::gtrg45@durham.ac.uk::d3e5acb5-b2db-4b06-ac84-616e0149b02f" providerId="AD" clId="Web-{FB69C539-601F-F823-00DA-687F1879C6DE}" dt="2021-10-19T00:02:59.171" v="150" actId="1076"/>
          <ac:spMkLst>
            <pc:docMk/>
            <pc:sldMk cId="1406471596" sldId="319"/>
            <ac:spMk id="7" creationId="{5A41827F-F549-4EFB-86D4-003D2C9EAC74}"/>
          </ac:spMkLst>
        </pc:spChg>
        <pc:picChg chg="add del mod">
          <ac:chgData name="BADHAM, JENNIFER M." userId="S::gtrg45@durham.ac.uk::d3e5acb5-b2db-4b06-ac84-616e0149b02f" providerId="AD" clId="Web-{FB69C539-601F-F823-00DA-687F1879C6DE}" dt="2021-10-19T00:01:01.230" v="103"/>
          <ac:picMkLst>
            <pc:docMk/>
            <pc:sldMk cId="1406471596" sldId="319"/>
            <ac:picMk id="3" creationId="{3662AE4B-9593-4707-AFF0-55BAA2707340}"/>
          </ac:picMkLst>
        </pc:picChg>
        <pc:picChg chg="add del mod">
          <ac:chgData name="BADHAM, JENNIFER M." userId="S::gtrg45@durham.ac.uk::d3e5acb5-b2db-4b06-ac84-616e0149b02f" providerId="AD" clId="Web-{FB69C539-601F-F823-00DA-687F1879C6DE}" dt="2021-10-19T00:01:03.448" v="105"/>
          <ac:picMkLst>
            <pc:docMk/>
            <pc:sldMk cId="1406471596" sldId="319"/>
            <ac:picMk id="4" creationId="{393D1514-B134-400E-A45A-FB8CF1BD6BC8}"/>
          </ac:picMkLst>
        </pc:picChg>
        <pc:picChg chg="add del mod">
          <ac:chgData name="BADHAM, JENNIFER M." userId="S::gtrg45@durham.ac.uk::d3e5acb5-b2db-4b06-ac84-616e0149b02f" providerId="AD" clId="Web-{FB69C539-601F-F823-00DA-687F1879C6DE}" dt="2021-10-19T00:01:02.651" v="104"/>
          <ac:picMkLst>
            <pc:docMk/>
            <pc:sldMk cId="1406471596" sldId="319"/>
            <ac:picMk id="5" creationId="{54DB1B10-568A-435B-AB6D-3A60C848DDCD}"/>
          </ac:picMkLst>
        </pc:picChg>
        <pc:picChg chg="add mod">
          <ac:chgData name="BADHAM, JENNIFER M." userId="S::gtrg45@durham.ac.uk::d3e5acb5-b2db-4b06-ac84-616e0149b02f" providerId="AD" clId="Web-{FB69C539-601F-F823-00DA-687F1879C6DE}" dt="2021-10-19T00:03:53.360" v="151"/>
          <ac:picMkLst>
            <pc:docMk/>
            <pc:sldMk cId="1406471596" sldId="319"/>
            <ac:picMk id="6" creationId="{CDEA3420-8E23-4193-A22D-D123EC41D9C8}"/>
          </ac:picMkLst>
        </pc:picChg>
      </pc:sldChg>
      <pc:sldChg chg="addSp modSp mod modClrScheme chgLayout">
        <pc:chgData name="BADHAM, JENNIFER M." userId="S::gtrg45@durham.ac.uk::d3e5acb5-b2db-4b06-ac84-616e0149b02f" providerId="AD" clId="Web-{FB69C539-601F-F823-00DA-687F1879C6DE}" dt="2021-10-19T00:09:57.903" v="174" actId="1076"/>
        <pc:sldMkLst>
          <pc:docMk/>
          <pc:sldMk cId="3798971168" sldId="371"/>
        </pc:sldMkLst>
        <pc:spChg chg="mod ord">
          <ac:chgData name="BADHAM, JENNIFER M." userId="S::gtrg45@durham.ac.uk::d3e5acb5-b2db-4b06-ac84-616e0149b02f" providerId="AD" clId="Web-{FB69C539-601F-F823-00DA-687F1879C6DE}" dt="2021-10-19T00:08:18.556" v="160"/>
          <ac:spMkLst>
            <pc:docMk/>
            <pc:sldMk cId="3798971168" sldId="371"/>
            <ac:spMk id="2" creationId="{ED5D13F3-E6C9-44F2-8F41-10B35E158B08}"/>
          </ac:spMkLst>
        </pc:spChg>
        <pc:spChg chg="add mod">
          <ac:chgData name="BADHAM, JENNIFER M." userId="S::gtrg45@durham.ac.uk::d3e5acb5-b2db-4b06-ac84-616e0149b02f" providerId="AD" clId="Web-{FB69C539-601F-F823-00DA-687F1879C6DE}" dt="2021-10-19T00:09:55.090" v="173" actId="1076"/>
          <ac:spMkLst>
            <pc:docMk/>
            <pc:sldMk cId="3798971168" sldId="371"/>
            <ac:spMk id="5" creationId="{A34F02D4-CFFF-4CF0-8E1A-354579F5E282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9T00:09:57.903" v="174" actId="1076"/>
          <ac:picMkLst>
            <pc:docMk/>
            <pc:sldMk cId="3798971168" sldId="371"/>
            <ac:picMk id="3" creationId="{AB106925-CADC-4F5F-8F97-20EE62313F29}"/>
          </ac:picMkLst>
        </pc:picChg>
        <pc:picChg chg="add mod">
          <ac:chgData name="BADHAM, JENNIFER M." userId="S::gtrg45@durham.ac.uk::d3e5acb5-b2db-4b06-ac84-616e0149b02f" providerId="AD" clId="Web-{FB69C539-601F-F823-00DA-687F1879C6DE}" dt="2021-10-19T00:09:31.089" v="170" actId="1076"/>
          <ac:picMkLst>
            <pc:docMk/>
            <pc:sldMk cId="3798971168" sldId="371"/>
            <ac:picMk id="4" creationId="{0CE3E878-4158-49F9-8560-846F2CCC1DE7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B69C539-601F-F823-00DA-687F1879C6DE}" dt="2021-10-19T00:07:09.397" v="158" actId="1076"/>
        <pc:sldMkLst>
          <pc:docMk/>
          <pc:sldMk cId="2581858206" sldId="372"/>
        </pc:sldMkLst>
        <pc:spChg chg="mod ord">
          <ac:chgData name="BADHAM, JENNIFER M." userId="S::gtrg45@durham.ac.uk::d3e5acb5-b2db-4b06-ac84-616e0149b02f" providerId="AD" clId="Web-{FB69C539-601F-F823-00DA-687F1879C6DE}" dt="2021-10-18T23:57:22.113" v="89"/>
          <ac:spMkLst>
            <pc:docMk/>
            <pc:sldMk cId="2581858206" sldId="372"/>
            <ac:spMk id="2" creationId="{B78C5F1F-3C4C-41F0-9574-E3B7D8C6B0CC}"/>
          </ac:spMkLst>
        </pc:spChg>
        <pc:graphicFrameChg chg="add del mod">
          <ac:chgData name="BADHAM, JENNIFER M." userId="S::gtrg45@durham.ac.uk::d3e5acb5-b2db-4b06-ac84-616e0149b02f" providerId="AD" clId="Web-{FB69C539-601F-F823-00DA-687F1879C6DE}" dt="2021-10-19T00:04:55.206" v="152"/>
          <ac:graphicFrameMkLst>
            <pc:docMk/>
            <pc:sldMk cId="2581858206" sldId="372"/>
            <ac:graphicFrameMk id="4" creationId="{3A3EB149-45FC-4685-B35C-4739F8D7B6B1}"/>
          </ac:graphicFrameMkLst>
        </pc:graphicFrameChg>
        <pc:picChg chg="add mod">
          <ac:chgData name="BADHAM, JENNIFER M." userId="S::gtrg45@durham.ac.uk::d3e5acb5-b2db-4b06-ac84-616e0149b02f" providerId="AD" clId="Web-{FB69C539-601F-F823-00DA-687F1879C6DE}" dt="2021-10-19T00:06:48.069" v="155" actId="1076"/>
          <ac:picMkLst>
            <pc:docMk/>
            <pc:sldMk cId="2581858206" sldId="372"/>
            <ac:picMk id="21" creationId="{001B2EFF-893E-4121-B004-65164ACEBAD4}"/>
          </ac:picMkLst>
        </pc:picChg>
        <pc:picChg chg="add mod">
          <ac:chgData name="BADHAM, JENNIFER M." userId="S::gtrg45@durham.ac.uk::d3e5acb5-b2db-4b06-ac84-616e0149b02f" providerId="AD" clId="Web-{FB69C539-601F-F823-00DA-687F1879C6DE}" dt="2021-10-19T00:07:09.397" v="158" actId="1076"/>
          <ac:picMkLst>
            <pc:docMk/>
            <pc:sldMk cId="2581858206" sldId="372"/>
            <ac:picMk id="22" creationId="{71E35D67-4B69-4D21-8241-F931A344CFEF}"/>
          </ac:picMkLst>
        </pc:picChg>
      </pc:sldChg>
      <pc:sldChg chg="addSp delSp modSp mod modClrScheme chgLayout">
        <pc:chgData name="BADHAM, JENNIFER M." userId="S::gtrg45@durham.ac.uk::d3e5acb5-b2db-4b06-ac84-616e0149b02f" providerId="AD" clId="Web-{FB69C539-601F-F823-00DA-687F1879C6DE}" dt="2021-10-19T00:00:26.557" v="102"/>
        <pc:sldMkLst>
          <pc:docMk/>
          <pc:sldMk cId="794813150" sldId="373"/>
        </pc:sldMkLst>
        <pc:spChg chg="mod ord">
          <ac:chgData name="BADHAM, JENNIFER M." userId="S::gtrg45@durham.ac.uk::d3e5acb5-b2db-4b06-ac84-616e0149b02f" providerId="AD" clId="Web-{FB69C539-601F-F823-00DA-687F1879C6DE}" dt="2021-10-18T23:58:43.382" v="93"/>
          <ac:spMkLst>
            <pc:docMk/>
            <pc:sldMk cId="794813150" sldId="373"/>
            <ac:spMk id="2" creationId="{B066A5ED-B75F-405C-88CC-AAB4E837DD79}"/>
          </ac:spMkLst>
        </pc:spChg>
        <pc:spChg chg="add del mod">
          <ac:chgData name="BADHAM, JENNIFER M." userId="S::gtrg45@durham.ac.uk::d3e5acb5-b2db-4b06-ac84-616e0149b02f" providerId="AD" clId="Web-{FB69C539-601F-F823-00DA-687F1879C6DE}" dt="2021-10-19T00:00:26.557" v="102"/>
          <ac:spMkLst>
            <pc:docMk/>
            <pc:sldMk cId="794813150" sldId="373"/>
            <ac:spMk id="4" creationId="{3C43F830-0A27-4A0E-BA60-67A0436EED9A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9T00:00:22.322" v="100" actId="1076"/>
          <ac:picMkLst>
            <pc:docMk/>
            <pc:sldMk cId="794813150" sldId="373"/>
            <ac:picMk id="3" creationId="{A0DDBF44-508C-4D16-A3FA-1FD860B92138}"/>
          </ac:picMkLst>
        </pc:picChg>
      </pc:sldChg>
      <pc:sldChg chg="addSp delSp modSp add">
        <pc:chgData name="BADHAM, JENNIFER M." userId="S::gtrg45@durham.ac.uk::d3e5acb5-b2db-4b06-ac84-616e0149b02f" providerId="AD" clId="Web-{FB69C539-601F-F823-00DA-687F1879C6DE}" dt="2021-10-18T23:53:24.056" v="71"/>
        <pc:sldMkLst>
          <pc:docMk/>
          <pc:sldMk cId="3671509007" sldId="444"/>
        </pc:sldMkLst>
        <pc:spChg chg="mod">
          <ac:chgData name="BADHAM, JENNIFER M." userId="S::gtrg45@durham.ac.uk::d3e5acb5-b2db-4b06-ac84-616e0149b02f" providerId="AD" clId="Web-{FB69C539-601F-F823-00DA-687F1879C6DE}" dt="2021-10-18T23:45:46.432" v="34" actId="20577"/>
          <ac:spMkLst>
            <pc:docMk/>
            <pc:sldMk cId="3671509007" sldId="444"/>
            <ac:spMk id="2" creationId="{629D619F-55FB-449D-8871-48A64DE6A594}"/>
          </ac:spMkLst>
        </pc:spChg>
        <pc:picChg chg="add mod">
          <ac:chgData name="BADHAM, JENNIFER M." userId="S::gtrg45@durham.ac.uk::d3e5acb5-b2db-4b06-ac84-616e0149b02f" providerId="AD" clId="Web-{FB69C539-601F-F823-00DA-687F1879C6DE}" dt="2021-10-18T23:53:24.056" v="71"/>
          <ac:picMkLst>
            <pc:docMk/>
            <pc:sldMk cId="3671509007" sldId="444"/>
            <ac:picMk id="3" creationId="{BAB55C8F-AC5A-414B-8E9E-04C90C637C81}"/>
          </ac:picMkLst>
        </pc:picChg>
        <pc:picChg chg="del">
          <ac:chgData name="BADHAM, JENNIFER M." userId="S::gtrg45@durham.ac.uk::d3e5acb5-b2db-4b06-ac84-616e0149b02f" providerId="AD" clId="Web-{FB69C539-601F-F823-00DA-687F1879C6DE}" dt="2021-10-18T23:45:50.917" v="35"/>
          <ac:picMkLst>
            <pc:docMk/>
            <pc:sldMk cId="3671509007" sldId="444"/>
            <ac:picMk id="4" creationId="{D04E4E56-DB76-4FCB-BB04-79FA463E3603}"/>
          </ac:picMkLst>
        </pc:picChg>
      </pc:sldChg>
      <pc:sldChg chg="new del">
        <pc:chgData name="BADHAM, JENNIFER M." userId="S::gtrg45@durham.ac.uk::d3e5acb5-b2db-4b06-ac84-616e0149b02f" providerId="AD" clId="Web-{FB69C539-601F-F823-00DA-687F1879C6DE}" dt="2021-10-18T23:49:05.892" v="45"/>
        <pc:sldMkLst>
          <pc:docMk/>
          <pc:sldMk cId="26242651" sldId="445"/>
        </pc:sldMkLst>
      </pc:sldChg>
      <pc:sldMasterChg chg="add addSldLayout">
        <pc:chgData name="BADHAM, JENNIFER M." userId="S::gtrg45@durham.ac.uk::d3e5acb5-b2db-4b06-ac84-616e0149b02f" providerId="AD" clId="Web-{FB69C539-601F-F823-00DA-687F1879C6DE}" dt="2021-10-18T23:45:27.229" v="0"/>
        <pc:sldMasterMkLst>
          <pc:docMk/>
          <pc:sldMasterMk cId="713788537" sldId="2147483665"/>
        </pc:sldMasterMkLst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135077600" sldId="2147483664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3032838578" sldId="2147483666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946740732" sldId="2147483667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1449196509" sldId="2147483668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770916380" sldId="2147483669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3793655527" sldId="2147483670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354770624" sldId="2147483671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4267383672" sldId="2147483672"/>
          </pc:sldLayoutMkLst>
        </pc:sldLayoutChg>
        <pc:sldLayoutChg chg="add">
          <pc:chgData name="BADHAM, JENNIFER M." userId="S::gtrg45@durham.ac.uk::d3e5acb5-b2db-4b06-ac84-616e0149b02f" providerId="AD" clId="Web-{FB69C539-601F-F823-00DA-687F1879C6DE}" dt="2021-10-18T23:45:27.229" v="0"/>
          <pc:sldLayoutMkLst>
            <pc:docMk/>
            <pc:sldMasterMk cId="713788537" sldId="2147483665"/>
            <pc:sldLayoutMk cId="2110809202" sldId="214748367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3CE0F-42FD-4D8D-9634-8E855048893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411785-AB30-4B13-95B6-0239C5AF7EC4}">
      <dgm:prSet phldrT="[Text]"/>
      <dgm:spPr/>
      <dgm:t>
        <a:bodyPr/>
        <a:lstStyle/>
        <a:p>
          <a:r>
            <a:rPr lang="en-GB"/>
            <a:t>Emergence</a:t>
          </a:r>
        </a:p>
      </dgm:t>
    </dgm:pt>
    <dgm:pt modelId="{BC55D20F-B288-4B38-B64F-A576E89C1176}" type="parTrans" cxnId="{409DA8BC-F7C9-459A-9B68-5C01F5151BB6}">
      <dgm:prSet/>
      <dgm:spPr/>
      <dgm:t>
        <a:bodyPr/>
        <a:lstStyle/>
        <a:p>
          <a:endParaRPr lang="en-GB"/>
        </a:p>
      </dgm:t>
    </dgm:pt>
    <dgm:pt modelId="{705716AA-E3D4-446D-BF49-F585940B176E}" type="sibTrans" cxnId="{409DA8BC-F7C9-459A-9B68-5C01F5151BB6}">
      <dgm:prSet/>
      <dgm:spPr/>
      <dgm:t>
        <a:bodyPr/>
        <a:lstStyle/>
        <a:p>
          <a:endParaRPr lang="en-GB"/>
        </a:p>
      </dgm:t>
    </dgm:pt>
    <dgm:pt modelId="{67C295E4-FDE0-410E-A78E-912C707D590F}">
      <dgm:prSet phldrT="[Text]"/>
      <dgm:spPr/>
      <dgm:t>
        <a:bodyPr/>
        <a:lstStyle/>
        <a:p>
          <a:r>
            <a:rPr lang="en-GB"/>
            <a:t>Self-organisation</a:t>
          </a:r>
        </a:p>
      </dgm:t>
    </dgm:pt>
    <dgm:pt modelId="{7BBF4488-A4D9-4C80-B614-4474C4A0FFAB}" type="parTrans" cxnId="{6B64D57A-B694-43AE-84E1-5F38C35637BB}">
      <dgm:prSet/>
      <dgm:spPr/>
      <dgm:t>
        <a:bodyPr/>
        <a:lstStyle/>
        <a:p>
          <a:endParaRPr lang="en-GB"/>
        </a:p>
      </dgm:t>
    </dgm:pt>
    <dgm:pt modelId="{63AA55F0-261D-4EBD-983E-01C27D7D68B8}" type="sibTrans" cxnId="{6B64D57A-B694-43AE-84E1-5F38C35637BB}">
      <dgm:prSet/>
      <dgm:spPr/>
      <dgm:t>
        <a:bodyPr/>
        <a:lstStyle/>
        <a:p>
          <a:endParaRPr lang="en-GB"/>
        </a:p>
      </dgm:t>
    </dgm:pt>
    <dgm:pt modelId="{20135F0F-311C-4544-A0BE-C20F13BE09CA}">
      <dgm:prSet phldrT="[Text]"/>
      <dgm:spPr/>
      <dgm:t>
        <a:bodyPr/>
        <a:lstStyle/>
        <a:p>
          <a:r>
            <a:rPr lang="en-GB"/>
            <a:t>Formal term for the system having properties that the parts do not have</a:t>
          </a:r>
        </a:p>
      </dgm:t>
    </dgm:pt>
    <dgm:pt modelId="{A1339336-881C-4D76-B7B4-3428BF1A5815}" type="parTrans" cxnId="{8E129645-4892-429D-876B-7F31B9B588BE}">
      <dgm:prSet/>
      <dgm:spPr/>
      <dgm:t>
        <a:bodyPr/>
        <a:lstStyle/>
        <a:p>
          <a:endParaRPr lang="en-GB"/>
        </a:p>
      </dgm:t>
    </dgm:pt>
    <dgm:pt modelId="{DE36BC12-E5A6-4C04-8D5E-9539AE929BC1}" type="sibTrans" cxnId="{8E129645-4892-429D-876B-7F31B9B588BE}">
      <dgm:prSet/>
      <dgm:spPr/>
      <dgm:t>
        <a:bodyPr/>
        <a:lstStyle/>
        <a:p>
          <a:endParaRPr lang="en-GB"/>
        </a:p>
      </dgm:t>
    </dgm:pt>
    <dgm:pt modelId="{03318A73-37F6-4275-AB73-49532563A740}">
      <dgm:prSet phldrT="[Text]"/>
      <dgm:spPr/>
      <dgm:t>
        <a:bodyPr/>
        <a:lstStyle/>
        <a:p>
          <a:r>
            <a:rPr lang="en-GB"/>
            <a:t>The system exhibits order</a:t>
          </a:r>
        </a:p>
      </dgm:t>
    </dgm:pt>
    <dgm:pt modelId="{371A05DA-4B4F-4DDA-9FA8-20A71324D5BA}" type="parTrans" cxnId="{DABB65A0-66B1-4A01-8294-B144E355F90D}">
      <dgm:prSet/>
      <dgm:spPr/>
      <dgm:t>
        <a:bodyPr/>
        <a:lstStyle/>
        <a:p>
          <a:endParaRPr lang="en-GB"/>
        </a:p>
      </dgm:t>
    </dgm:pt>
    <dgm:pt modelId="{592BD3A1-CBEC-4276-9F6D-352D40A21B22}" type="sibTrans" cxnId="{DABB65A0-66B1-4A01-8294-B144E355F90D}">
      <dgm:prSet/>
      <dgm:spPr/>
      <dgm:t>
        <a:bodyPr/>
        <a:lstStyle/>
        <a:p>
          <a:endParaRPr lang="en-GB"/>
        </a:p>
      </dgm:t>
    </dgm:pt>
    <dgm:pt modelId="{9E0B6627-B428-4ABC-9A92-1A4DBC7860C0}">
      <dgm:prSet phldrT="[Text]"/>
      <dgm:spPr/>
      <dgm:t>
        <a:bodyPr/>
        <a:lstStyle/>
        <a:p>
          <a:r>
            <a:rPr lang="en-GB"/>
            <a:t>Parts (entities) are autonomous, without central control</a:t>
          </a:r>
        </a:p>
      </dgm:t>
    </dgm:pt>
    <dgm:pt modelId="{4C3EBF99-F2E7-402C-BB69-61E37D3403F1}" type="parTrans" cxnId="{7B1ED618-FF96-47BD-BF9D-3227ED8A36BB}">
      <dgm:prSet/>
      <dgm:spPr/>
      <dgm:t>
        <a:bodyPr/>
        <a:lstStyle/>
        <a:p>
          <a:endParaRPr lang="en-GB"/>
        </a:p>
      </dgm:t>
    </dgm:pt>
    <dgm:pt modelId="{02D29832-404E-4B27-9AE2-BE2039928D2B}" type="sibTrans" cxnId="{7B1ED618-FF96-47BD-BF9D-3227ED8A36BB}">
      <dgm:prSet/>
      <dgm:spPr/>
      <dgm:t>
        <a:bodyPr/>
        <a:lstStyle/>
        <a:p>
          <a:endParaRPr lang="en-GB"/>
        </a:p>
      </dgm:t>
    </dgm:pt>
    <dgm:pt modelId="{5060D332-3ED1-4101-9527-489169F96C95}" type="pres">
      <dgm:prSet presAssocID="{0FA3CE0F-42FD-4D8D-9634-8E8550488938}" presName="linear" presStyleCnt="0">
        <dgm:presLayoutVars>
          <dgm:dir/>
          <dgm:animLvl val="lvl"/>
          <dgm:resizeHandles val="exact"/>
        </dgm:presLayoutVars>
      </dgm:prSet>
      <dgm:spPr/>
    </dgm:pt>
    <dgm:pt modelId="{273DD5F5-39CF-430A-A899-A14066468AEB}" type="pres">
      <dgm:prSet presAssocID="{A6411785-AB30-4B13-95B6-0239C5AF7EC4}" presName="parentLin" presStyleCnt="0"/>
      <dgm:spPr/>
    </dgm:pt>
    <dgm:pt modelId="{9E764A04-7102-4F49-AF7A-92354FC0C090}" type="pres">
      <dgm:prSet presAssocID="{A6411785-AB30-4B13-95B6-0239C5AF7EC4}" presName="parentLeftMargin" presStyleLbl="node1" presStyleIdx="0" presStyleCnt="2"/>
      <dgm:spPr/>
    </dgm:pt>
    <dgm:pt modelId="{A5CE08F7-8B5A-4E16-9338-BFF923D11446}" type="pres">
      <dgm:prSet presAssocID="{A6411785-AB30-4B13-95B6-0239C5AF7EC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27D9A9-0B40-4CF0-AEC5-A1564A57094E}" type="pres">
      <dgm:prSet presAssocID="{A6411785-AB30-4B13-95B6-0239C5AF7EC4}" presName="negativeSpace" presStyleCnt="0"/>
      <dgm:spPr/>
    </dgm:pt>
    <dgm:pt modelId="{144E4471-96E9-41C9-A9DC-F8AA47FA0FE6}" type="pres">
      <dgm:prSet presAssocID="{A6411785-AB30-4B13-95B6-0239C5AF7EC4}" presName="childText" presStyleLbl="conFgAcc1" presStyleIdx="0" presStyleCnt="2">
        <dgm:presLayoutVars>
          <dgm:bulletEnabled val="1"/>
        </dgm:presLayoutVars>
      </dgm:prSet>
      <dgm:spPr/>
    </dgm:pt>
    <dgm:pt modelId="{3A8E889B-1B04-486B-81C5-4C1E532CB7BB}" type="pres">
      <dgm:prSet presAssocID="{705716AA-E3D4-446D-BF49-F585940B176E}" presName="spaceBetweenRectangles" presStyleCnt="0"/>
      <dgm:spPr/>
    </dgm:pt>
    <dgm:pt modelId="{E73AEC38-92B3-4A67-AFB6-C6CA441F4A32}" type="pres">
      <dgm:prSet presAssocID="{67C295E4-FDE0-410E-A78E-912C707D590F}" presName="parentLin" presStyleCnt="0"/>
      <dgm:spPr/>
    </dgm:pt>
    <dgm:pt modelId="{5F604A66-C262-4B46-961C-FA20B4ED9088}" type="pres">
      <dgm:prSet presAssocID="{67C295E4-FDE0-410E-A78E-912C707D590F}" presName="parentLeftMargin" presStyleLbl="node1" presStyleIdx="0" presStyleCnt="2"/>
      <dgm:spPr/>
    </dgm:pt>
    <dgm:pt modelId="{3EAAA664-7978-4B25-B1F6-0C3E96905C44}" type="pres">
      <dgm:prSet presAssocID="{67C295E4-FDE0-410E-A78E-912C707D590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8CAF940-C10C-4284-B90A-2D654728EB20}" type="pres">
      <dgm:prSet presAssocID="{67C295E4-FDE0-410E-A78E-912C707D590F}" presName="negativeSpace" presStyleCnt="0"/>
      <dgm:spPr/>
    </dgm:pt>
    <dgm:pt modelId="{83AEA9F2-E31B-467A-AB0F-C069738AF352}" type="pres">
      <dgm:prSet presAssocID="{67C295E4-FDE0-410E-A78E-912C707D590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B1ED618-FF96-47BD-BF9D-3227ED8A36BB}" srcId="{67C295E4-FDE0-410E-A78E-912C707D590F}" destId="{9E0B6627-B428-4ABC-9A92-1A4DBC7860C0}" srcOrd="1" destOrd="0" parTransId="{4C3EBF99-F2E7-402C-BB69-61E37D3403F1}" sibTransId="{02D29832-404E-4B27-9AE2-BE2039928D2B}"/>
    <dgm:cxn modelId="{4EABD132-6286-49BD-821A-ED4C26CA2EA5}" type="presOf" srcId="{9E0B6627-B428-4ABC-9A92-1A4DBC7860C0}" destId="{83AEA9F2-E31B-467A-AB0F-C069738AF352}" srcOrd="0" destOrd="1" presId="urn:microsoft.com/office/officeart/2005/8/layout/list1"/>
    <dgm:cxn modelId="{77773736-C8FC-4A42-A779-1C271C7909A0}" type="presOf" srcId="{67C295E4-FDE0-410E-A78E-912C707D590F}" destId="{3EAAA664-7978-4B25-B1F6-0C3E96905C44}" srcOrd="1" destOrd="0" presId="urn:microsoft.com/office/officeart/2005/8/layout/list1"/>
    <dgm:cxn modelId="{8E129645-4892-429D-876B-7F31B9B588BE}" srcId="{A6411785-AB30-4B13-95B6-0239C5AF7EC4}" destId="{20135F0F-311C-4544-A0BE-C20F13BE09CA}" srcOrd="0" destOrd="0" parTransId="{A1339336-881C-4D76-B7B4-3428BF1A5815}" sibTransId="{DE36BC12-E5A6-4C04-8D5E-9539AE929BC1}"/>
    <dgm:cxn modelId="{A24C746E-D28D-42AA-B753-5AED4368C312}" type="presOf" srcId="{A6411785-AB30-4B13-95B6-0239C5AF7EC4}" destId="{A5CE08F7-8B5A-4E16-9338-BFF923D11446}" srcOrd="1" destOrd="0" presId="urn:microsoft.com/office/officeart/2005/8/layout/list1"/>
    <dgm:cxn modelId="{C2EF4B58-89C8-4A56-81A7-282B36FBAC99}" type="presOf" srcId="{67C295E4-FDE0-410E-A78E-912C707D590F}" destId="{5F604A66-C262-4B46-961C-FA20B4ED9088}" srcOrd="0" destOrd="0" presId="urn:microsoft.com/office/officeart/2005/8/layout/list1"/>
    <dgm:cxn modelId="{6B64D57A-B694-43AE-84E1-5F38C35637BB}" srcId="{0FA3CE0F-42FD-4D8D-9634-8E8550488938}" destId="{67C295E4-FDE0-410E-A78E-912C707D590F}" srcOrd="1" destOrd="0" parTransId="{7BBF4488-A4D9-4C80-B614-4474C4A0FFAB}" sibTransId="{63AA55F0-261D-4EBD-983E-01C27D7D68B8}"/>
    <dgm:cxn modelId="{A198448A-1209-4523-892A-97A98B015F74}" type="presOf" srcId="{20135F0F-311C-4544-A0BE-C20F13BE09CA}" destId="{144E4471-96E9-41C9-A9DC-F8AA47FA0FE6}" srcOrd="0" destOrd="0" presId="urn:microsoft.com/office/officeart/2005/8/layout/list1"/>
    <dgm:cxn modelId="{A40C3A9B-CE95-4143-8314-AA7315F1456E}" type="presOf" srcId="{A6411785-AB30-4B13-95B6-0239C5AF7EC4}" destId="{9E764A04-7102-4F49-AF7A-92354FC0C090}" srcOrd="0" destOrd="0" presId="urn:microsoft.com/office/officeart/2005/8/layout/list1"/>
    <dgm:cxn modelId="{DABB65A0-66B1-4A01-8294-B144E355F90D}" srcId="{67C295E4-FDE0-410E-A78E-912C707D590F}" destId="{03318A73-37F6-4275-AB73-49532563A740}" srcOrd="0" destOrd="0" parTransId="{371A05DA-4B4F-4DDA-9FA8-20A71324D5BA}" sibTransId="{592BD3A1-CBEC-4276-9F6D-352D40A21B22}"/>
    <dgm:cxn modelId="{AB7E66AB-4F1F-48DA-A577-A2AF504AB8FD}" type="presOf" srcId="{0FA3CE0F-42FD-4D8D-9634-8E8550488938}" destId="{5060D332-3ED1-4101-9527-489169F96C95}" srcOrd="0" destOrd="0" presId="urn:microsoft.com/office/officeart/2005/8/layout/list1"/>
    <dgm:cxn modelId="{409DA8BC-F7C9-459A-9B68-5C01F5151BB6}" srcId="{0FA3CE0F-42FD-4D8D-9634-8E8550488938}" destId="{A6411785-AB30-4B13-95B6-0239C5AF7EC4}" srcOrd="0" destOrd="0" parTransId="{BC55D20F-B288-4B38-B64F-A576E89C1176}" sibTransId="{705716AA-E3D4-446D-BF49-F585940B176E}"/>
    <dgm:cxn modelId="{F27D1AFE-4CCF-4B33-8F2A-104728EF32AD}" type="presOf" srcId="{03318A73-37F6-4275-AB73-49532563A740}" destId="{83AEA9F2-E31B-467A-AB0F-C069738AF352}" srcOrd="0" destOrd="0" presId="urn:microsoft.com/office/officeart/2005/8/layout/list1"/>
    <dgm:cxn modelId="{DF61C384-4028-4FB4-919A-059E69FD99E3}" type="presParOf" srcId="{5060D332-3ED1-4101-9527-489169F96C95}" destId="{273DD5F5-39CF-430A-A899-A14066468AEB}" srcOrd="0" destOrd="0" presId="urn:microsoft.com/office/officeart/2005/8/layout/list1"/>
    <dgm:cxn modelId="{AF356263-5F3C-4281-936C-28A3A8D9D91A}" type="presParOf" srcId="{273DD5F5-39CF-430A-A899-A14066468AEB}" destId="{9E764A04-7102-4F49-AF7A-92354FC0C090}" srcOrd="0" destOrd="0" presId="urn:microsoft.com/office/officeart/2005/8/layout/list1"/>
    <dgm:cxn modelId="{3095CB1F-8BF8-42BC-AB00-D98BDE6FFC9E}" type="presParOf" srcId="{273DD5F5-39CF-430A-A899-A14066468AEB}" destId="{A5CE08F7-8B5A-4E16-9338-BFF923D11446}" srcOrd="1" destOrd="0" presId="urn:microsoft.com/office/officeart/2005/8/layout/list1"/>
    <dgm:cxn modelId="{CEF51FA0-FCCD-4A5F-912C-0C937B17203F}" type="presParOf" srcId="{5060D332-3ED1-4101-9527-489169F96C95}" destId="{EA27D9A9-0B40-4CF0-AEC5-A1564A57094E}" srcOrd="1" destOrd="0" presId="urn:microsoft.com/office/officeart/2005/8/layout/list1"/>
    <dgm:cxn modelId="{C75BFCEF-CFA4-494B-920D-5FA5E76FB8B2}" type="presParOf" srcId="{5060D332-3ED1-4101-9527-489169F96C95}" destId="{144E4471-96E9-41C9-A9DC-F8AA47FA0FE6}" srcOrd="2" destOrd="0" presId="urn:microsoft.com/office/officeart/2005/8/layout/list1"/>
    <dgm:cxn modelId="{D29EBE0F-3AF1-4E46-B5AB-35A5AA32B417}" type="presParOf" srcId="{5060D332-3ED1-4101-9527-489169F96C95}" destId="{3A8E889B-1B04-486B-81C5-4C1E532CB7BB}" srcOrd="3" destOrd="0" presId="urn:microsoft.com/office/officeart/2005/8/layout/list1"/>
    <dgm:cxn modelId="{A78F5E6A-CC77-4A1E-9741-13EE935F4E63}" type="presParOf" srcId="{5060D332-3ED1-4101-9527-489169F96C95}" destId="{E73AEC38-92B3-4A67-AFB6-C6CA441F4A32}" srcOrd="4" destOrd="0" presId="urn:microsoft.com/office/officeart/2005/8/layout/list1"/>
    <dgm:cxn modelId="{5198600E-0EB1-4888-9506-9CE5F5C129A1}" type="presParOf" srcId="{E73AEC38-92B3-4A67-AFB6-C6CA441F4A32}" destId="{5F604A66-C262-4B46-961C-FA20B4ED9088}" srcOrd="0" destOrd="0" presId="urn:microsoft.com/office/officeart/2005/8/layout/list1"/>
    <dgm:cxn modelId="{937FFD13-85D5-4816-9268-0E78D19ECD97}" type="presParOf" srcId="{E73AEC38-92B3-4A67-AFB6-C6CA441F4A32}" destId="{3EAAA664-7978-4B25-B1F6-0C3E96905C44}" srcOrd="1" destOrd="0" presId="urn:microsoft.com/office/officeart/2005/8/layout/list1"/>
    <dgm:cxn modelId="{2658E46C-4560-4C99-A781-4B9564CCA891}" type="presParOf" srcId="{5060D332-3ED1-4101-9527-489169F96C95}" destId="{98CAF940-C10C-4284-B90A-2D654728EB20}" srcOrd="5" destOrd="0" presId="urn:microsoft.com/office/officeart/2005/8/layout/list1"/>
    <dgm:cxn modelId="{4E9AC2F9-E20E-42EB-A5F8-B9D81E1BF926}" type="presParOf" srcId="{5060D332-3ED1-4101-9527-489169F96C95}" destId="{83AEA9F2-E31B-467A-AB0F-C069738AF35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3CE0F-42FD-4D8D-9634-8E855048893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411785-AB30-4B13-95B6-0239C5AF7EC4}">
      <dgm:prSet phldrT="[Text]"/>
      <dgm:spPr/>
      <dgm:t>
        <a:bodyPr/>
        <a:lstStyle/>
        <a:p>
          <a:r>
            <a:rPr lang="en-GB"/>
            <a:t>Non-linearity</a:t>
          </a:r>
        </a:p>
      </dgm:t>
    </dgm:pt>
    <dgm:pt modelId="{BC55D20F-B288-4B38-B64F-A576E89C1176}" type="parTrans" cxnId="{409DA8BC-F7C9-459A-9B68-5C01F5151BB6}">
      <dgm:prSet/>
      <dgm:spPr/>
      <dgm:t>
        <a:bodyPr/>
        <a:lstStyle/>
        <a:p>
          <a:endParaRPr lang="en-GB"/>
        </a:p>
      </dgm:t>
    </dgm:pt>
    <dgm:pt modelId="{705716AA-E3D4-446D-BF49-F585940B176E}" type="sibTrans" cxnId="{409DA8BC-F7C9-459A-9B68-5C01F5151BB6}">
      <dgm:prSet/>
      <dgm:spPr/>
      <dgm:t>
        <a:bodyPr/>
        <a:lstStyle/>
        <a:p>
          <a:endParaRPr lang="en-GB"/>
        </a:p>
      </dgm:t>
    </dgm:pt>
    <dgm:pt modelId="{67C295E4-FDE0-410E-A78E-912C707D590F}">
      <dgm:prSet phldrT="[Text]"/>
      <dgm:spPr/>
      <dgm:t>
        <a:bodyPr/>
        <a:lstStyle/>
        <a:p>
          <a:r>
            <a:rPr lang="en-GB"/>
            <a:t>Path-dependency</a:t>
          </a:r>
        </a:p>
      </dgm:t>
    </dgm:pt>
    <dgm:pt modelId="{7BBF4488-A4D9-4C80-B614-4474C4A0FFAB}" type="parTrans" cxnId="{6B64D57A-B694-43AE-84E1-5F38C35637BB}">
      <dgm:prSet/>
      <dgm:spPr/>
      <dgm:t>
        <a:bodyPr/>
        <a:lstStyle/>
        <a:p>
          <a:endParaRPr lang="en-GB"/>
        </a:p>
      </dgm:t>
    </dgm:pt>
    <dgm:pt modelId="{63AA55F0-261D-4EBD-983E-01C27D7D68B8}" type="sibTrans" cxnId="{6B64D57A-B694-43AE-84E1-5F38C35637BB}">
      <dgm:prSet/>
      <dgm:spPr/>
      <dgm:t>
        <a:bodyPr/>
        <a:lstStyle/>
        <a:p>
          <a:endParaRPr lang="en-GB"/>
        </a:p>
      </dgm:t>
    </dgm:pt>
    <dgm:pt modelId="{20135F0F-311C-4544-A0BE-C20F13BE09CA}">
      <dgm:prSet phldrT="[Text]"/>
      <dgm:spPr/>
      <dgm:t>
        <a:bodyPr/>
        <a:lstStyle/>
        <a:p>
          <a:r>
            <a:rPr lang="en-GB"/>
            <a:t>Small changes with large effect</a:t>
          </a:r>
        </a:p>
      </dgm:t>
    </dgm:pt>
    <dgm:pt modelId="{A1339336-881C-4D76-B7B4-3428BF1A5815}" type="parTrans" cxnId="{8E129645-4892-429D-876B-7F31B9B588BE}">
      <dgm:prSet/>
      <dgm:spPr/>
      <dgm:t>
        <a:bodyPr/>
        <a:lstStyle/>
        <a:p>
          <a:endParaRPr lang="en-GB"/>
        </a:p>
      </dgm:t>
    </dgm:pt>
    <dgm:pt modelId="{DE36BC12-E5A6-4C04-8D5E-9539AE929BC1}" type="sibTrans" cxnId="{8E129645-4892-429D-876B-7F31B9B588BE}">
      <dgm:prSet/>
      <dgm:spPr/>
      <dgm:t>
        <a:bodyPr/>
        <a:lstStyle/>
        <a:p>
          <a:endParaRPr lang="en-GB"/>
        </a:p>
      </dgm:t>
    </dgm:pt>
    <dgm:pt modelId="{03318A73-37F6-4275-AB73-49532563A740}">
      <dgm:prSet phldrT="[Text]"/>
      <dgm:spPr/>
      <dgm:t>
        <a:bodyPr/>
        <a:lstStyle/>
        <a:p>
          <a:r>
            <a:rPr lang="en-GB"/>
            <a:t>Entities adapt to the context</a:t>
          </a:r>
        </a:p>
      </dgm:t>
    </dgm:pt>
    <dgm:pt modelId="{371A05DA-4B4F-4DDA-9FA8-20A71324D5BA}" type="parTrans" cxnId="{DABB65A0-66B1-4A01-8294-B144E355F90D}">
      <dgm:prSet/>
      <dgm:spPr/>
      <dgm:t>
        <a:bodyPr/>
        <a:lstStyle/>
        <a:p>
          <a:endParaRPr lang="en-GB"/>
        </a:p>
      </dgm:t>
    </dgm:pt>
    <dgm:pt modelId="{592BD3A1-CBEC-4276-9F6D-352D40A21B22}" type="sibTrans" cxnId="{DABB65A0-66B1-4A01-8294-B144E355F90D}">
      <dgm:prSet/>
      <dgm:spPr/>
      <dgm:t>
        <a:bodyPr/>
        <a:lstStyle/>
        <a:p>
          <a:endParaRPr lang="en-GB"/>
        </a:p>
      </dgm:t>
    </dgm:pt>
    <dgm:pt modelId="{5057A952-8EDE-454B-B094-6BD591C732CF}">
      <dgm:prSet phldrT="[Text]"/>
      <dgm:spPr/>
      <dgm:t>
        <a:bodyPr/>
        <a:lstStyle/>
        <a:p>
          <a:r>
            <a:rPr lang="en-GB"/>
            <a:t>Phase changes</a:t>
          </a:r>
        </a:p>
      </dgm:t>
    </dgm:pt>
    <dgm:pt modelId="{4B6F6532-E6BC-4B67-B2C5-C38479BD5C8C}" type="parTrans" cxnId="{C215FD82-D95E-4F76-8B78-D510ACD35BF3}">
      <dgm:prSet/>
      <dgm:spPr/>
      <dgm:t>
        <a:bodyPr/>
        <a:lstStyle/>
        <a:p>
          <a:endParaRPr lang="en-GB"/>
        </a:p>
      </dgm:t>
    </dgm:pt>
    <dgm:pt modelId="{5827CB09-DD26-43D9-AC83-D5F8BF32EE3B}" type="sibTrans" cxnId="{C215FD82-D95E-4F76-8B78-D510ACD35BF3}">
      <dgm:prSet/>
      <dgm:spPr/>
      <dgm:t>
        <a:bodyPr/>
        <a:lstStyle/>
        <a:p>
          <a:endParaRPr lang="en-GB"/>
        </a:p>
      </dgm:t>
    </dgm:pt>
    <dgm:pt modelId="{9F6AA73D-EDDC-483D-966A-A58552C6282D}">
      <dgm:prSet phldrT="[Text]"/>
      <dgm:spPr/>
      <dgm:t>
        <a:bodyPr/>
        <a:lstStyle/>
        <a:p>
          <a:r>
            <a:rPr lang="en-GB"/>
            <a:t>System memory (temporal interaction)</a:t>
          </a:r>
        </a:p>
      </dgm:t>
    </dgm:pt>
    <dgm:pt modelId="{CDC0FAD2-1BDD-4B2D-8114-C1B18C5BB6FC}" type="parTrans" cxnId="{3ABFF191-7E49-4BA0-BF97-892A4827ACE5}">
      <dgm:prSet/>
      <dgm:spPr/>
      <dgm:t>
        <a:bodyPr/>
        <a:lstStyle/>
        <a:p>
          <a:endParaRPr lang="en-GB"/>
        </a:p>
      </dgm:t>
    </dgm:pt>
    <dgm:pt modelId="{3199CC8B-333B-4F71-A9A6-BE9BC0893166}" type="sibTrans" cxnId="{3ABFF191-7E49-4BA0-BF97-892A4827ACE5}">
      <dgm:prSet/>
      <dgm:spPr/>
      <dgm:t>
        <a:bodyPr/>
        <a:lstStyle/>
        <a:p>
          <a:endParaRPr lang="en-GB"/>
        </a:p>
      </dgm:t>
    </dgm:pt>
    <dgm:pt modelId="{3E5B453D-2E78-4A9E-9BC7-D9E52D1B54A8}">
      <dgm:prSet phldrT="[Text]"/>
      <dgm:spPr/>
      <dgm:t>
        <a:bodyPr/>
        <a:lstStyle/>
        <a:p>
          <a:r>
            <a:rPr lang="en-GB"/>
            <a:t>Sensitivity to initial conditions</a:t>
          </a:r>
        </a:p>
      </dgm:t>
    </dgm:pt>
    <dgm:pt modelId="{064C4F5F-20B0-45AA-8B61-AC42FE415238}" type="parTrans" cxnId="{48993046-E140-4406-B272-E0FF58771C28}">
      <dgm:prSet/>
      <dgm:spPr/>
      <dgm:t>
        <a:bodyPr/>
        <a:lstStyle/>
        <a:p>
          <a:endParaRPr lang="en-GB"/>
        </a:p>
      </dgm:t>
    </dgm:pt>
    <dgm:pt modelId="{2F5C1FAF-44FA-4FE3-A334-7A7DE1A801A9}" type="sibTrans" cxnId="{48993046-E140-4406-B272-E0FF58771C28}">
      <dgm:prSet/>
      <dgm:spPr/>
      <dgm:t>
        <a:bodyPr/>
        <a:lstStyle/>
        <a:p>
          <a:endParaRPr lang="en-GB"/>
        </a:p>
      </dgm:t>
    </dgm:pt>
    <dgm:pt modelId="{03AEC0A0-CFCF-4164-B3C8-14AD8270F54F}">
      <dgm:prSet phldrT="[Text]"/>
      <dgm:spPr/>
      <dgm:t>
        <a:bodyPr/>
        <a:lstStyle/>
        <a:p>
          <a:r>
            <a:rPr lang="en-GB"/>
            <a:t>Non-negligible chance of large event</a:t>
          </a:r>
        </a:p>
      </dgm:t>
    </dgm:pt>
    <dgm:pt modelId="{AD22421F-C1FC-4E20-937D-A81B99708AEC}" type="parTrans" cxnId="{020E075A-732F-4579-87CB-743B040D432E}">
      <dgm:prSet/>
      <dgm:spPr/>
      <dgm:t>
        <a:bodyPr/>
        <a:lstStyle/>
        <a:p>
          <a:endParaRPr lang="en-GB"/>
        </a:p>
      </dgm:t>
    </dgm:pt>
    <dgm:pt modelId="{F9F686B0-11A1-41C7-98C1-32EF5EE04AE0}" type="sibTrans" cxnId="{020E075A-732F-4579-87CB-743B040D432E}">
      <dgm:prSet/>
      <dgm:spPr/>
      <dgm:t>
        <a:bodyPr/>
        <a:lstStyle/>
        <a:p>
          <a:endParaRPr lang="en-GB"/>
        </a:p>
      </dgm:t>
    </dgm:pt>
    <dgm:pt modelId="{5060D332-3ED1-4101-9527-489169F96C95}" type="pres">
      <dgm:prSet presAssocID="{0FA3CE0F-42FD-4D8D-9634-8E8550488938}" presName="linear" presStyleCnt="0">
        <dgm:presLayoutVars>
          <dgm:dir/>
          <dgm:animLvl val="lvl"/>
          <dgm:resizeHandles val="exact"/>
        </dgm:presLayoutVars>
      </dgm:prSet>
      <dgm:spPr/>
    </dgm:pt>
    <dgm:pt modelId="{273DD5F5-39CF-430A-A899-A14066468AEB}" type="pres">
      <dgm:prSet presAssocID="{A6411785-AB30-4B13-95B6-0239C5AF7EC4}" presName="parentLin" presStyleCnt="0"/>
      <dgm:spPr/>
    </dgm:pt>
    <dgm:pt modelId="{9E764A04-7102-4F49-AF7A-92354FC0C090}" type="pres">
      <dgm:prSet presAssocID="{A6411785-AB30-4B13-95B6-0239C5AF7EC4}" presName="parentLeftMargin" presStyleLbl="node1" presStyleIdx="0" presStyleCnt="2"/>
      <dgm:spPr/>
    </dgm:pt>
    <dgm:pt modelId="{A5CE08F7-8B5A-4E16-9338-BFF923D11446}" type="pres">
      <dgm:prSet presAssocID="{A6411785-AB30-4B13-95B6-0239C5AF7EC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27D9A9-0B40-4CF0-AEC5-A1564A57094E}" type="pres">
      <dgm:prSet presAssocID="{A6411785-AB30-4B13-95B6-0239C5AF7EC4}" presName="negativeSpace" presStyleCnt="0"/>
      <dgm:spPr/>
    </dgm:pt>
    <dgm:pt modelId="{144E4471-96E9-41C9-A9DC-F8AA47FA0FE6}" type="pres">
      <dgm:prSet presAssocID="{A6411785-AB30-4B13-95B6-0239C5AF7EC4}" presName="childText" presStyleLbl="conFgAcc1" presStyleIdx="0" presStyleCnt="2">
        <dgm:presLayoutVars>
          <dgm:bulletEnabled val="1"/>
        </dgm:presLayoutVars>
      </dgm:prSet>
      <dgm:spPr/>
    </dgm:pt>
    <dgm:pt modelId="{3A8E889B-1B04-486B-81C5-4C1E532CB7BB}" type="pres">
      <dgm:prSet presAssocID="{705716AA-E3D4-446D-BF49-F585940B176E}" presName="spaceBetweenRectangles" presStyleCnt="0"/>
      <dgm:spPr/>
    </dgm:pt>
    <dgm:pt modelId="{E73AEC38-92B3-4A67-AFB6-C6CA441F4A32}" type="pres">
      <dgm:prSet presAssocID="{67C295E4-FDE0-410E-A78E-912C707D590F}" presName="parentLin" presStyleCnt="0"/>
      <dgm:spPr/>
    </dgm:pt>
    <dgm:pt modelId="{5F604A66-C262-4B46-961C-FA20B4ED9088}" type="pres">
      <dgm:prSet presAssocID="{67C295E4-FDE0-410E-A78E-912C707D590F}" presName="parentLeftMargin" presStyleLbl="node1" presStyleIdx="0" presStyleCnt="2"/>
      <dgm:spPr/>
    </dgm:pt>
    <dgm:pt modelId="{3EAAA664-7978-4B25-B1F6-0C3E96905C44}" type="pres">
      <dgm:prSet presAssocID="{67C295E4-FDE0-410E-A78E-912C707D590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8CAF940-C10C-4284-B90A-2D654728EB20}" type="pres">
      <dgm:prSet presAssocID="{67C295E4-FDE0-410E-A78E-912C707D590F}" presName="negativeSpace" presStyleCnt="0"/>
      <dgm:spPr/>
    </dgm:pt>
    <dgm:pt modelId="{83AEA9F2-E31B-467A-AB0F-C069738AF352}" type="pres">
      <dgm:prSet presAssocID="{67C295E4-FDE0-410E-A78E-912C707D590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705B025-E41B-40D0-8B18-5C7C129F42EB}" type="presOf" srcId="{9F6AA73D-EDDC-483D-966A-A58552C6282D}" destId="{83AEA9F2-E31B-467A-AB0F-C069738AF352}" srcOrd="0" destOrd="1" presId="urn:microsoft.com/office/officeart/2005/8/layout/list1"/>
    <dgm:cxn modelId="{06D6B92E-468F-464F-824D-99C559FDAD55}" type="presOf" srcId="{03AEC0A0-CFCF-4164-B3C8-14AD8270F54F}" destId="{144E4471-96E9-41C9-A9DC-F8AA47FA0FE6}" srcOrd="0" destOrd="3" presId="urn:microsoft.com/office/officeart/2005/8/layout/list1"/>
    <dgm:cxn modelId="{77773736-C8FC-4A42-A779-1C271C7909A0}" type="presOf" srcId="{67C295E4-FDE0-410E-A78E-912C707D590F}" destId="{3EAAA664-7978-4B25-B1F6-0C3E96905C44}" srcOrd="1" destOrd="0" presId="urn:microsoft.com/office/officeart/2005/8/layout/list1"/>
    <dgm:cxn modelId="{8E129645-4892-429D-876B-7F31B9B588BE}" srcId="{A6411785-AB30-4B13-95B6-0239C5AF7EC4}" destId="{20135F0F-311C-4544-A0BE-C20F13BE09CA}" srcOrd="0" destOrd="0" parTransId="{A1339336-881C-4D76-B7B4-3428BF1A5815}" sibTransId="{DE36BC12-E5A6-4C04-8D5E-9539AE929BC1}"/>
    <dgm:cxn modelId="{48993046-E140-4406-B272-E0FF58771C28}" srcId="{20135F0F-311C-4544-A0BE-C20F13BE09CA}" destId="{3E5B453D-2E78-4A9E-9BC7-D9E52D1B54A8}" srcOrd="1" destOrd="0" parTransId="{064C4F5F-20B0-45AA-8B61-AC42FE415238}" sibTransId="{2F5C1FAF-44FA-4FE3-A334-7A7DE1A801A9}"/>
    <dgm:cxn modelId="{A24C746E-D28D-42AA-B753-5AED4368C312}" type="presOf" srcId="{A6411785-AB30-4B13-95B6-0239C5AF7EC4}" destId="{A5CE08F7-8B5A-4E16-9338-BFF923D11446}" srcOrd="1" destOrd="0" presId="urn:microsoft.com/office/officeart/2005/8/layout/list1"/>
    <dgm:cxn modelId="{87E64C73-16C2-4805-9C32-4BCB150DB4A2}" type="presOf" srcId="{5057A952-8EDE-454B-B094-6BD591C732CF}" destId="{144E4471-96E9-41C9-A9DC-F8AA47FA0FE6}" srcOrd="0" destOrd="1" presId="urn:microsoft.com/office/officeart/2005/8/layout/list1"/>
    <dgm:cxn modelId="{C2EF4B58-89C8-4A56-81A7-282B36FBAC99}" type="presOf" srcId="{67C295E4-FDE0-410E-A78E-912C707D590F}" destId="{5F604A66-C262-4B46-961C-FA20B4ED9088}" srcOrd="0" destOrd="0" presId="urn:microsoft.com/office/officeart/2005/8/layout/list1"/>
    <dgm:cxn modelId="{020E075A-732F-4579-87CB-743B040D432E}" srcId="{A6411785-AB30-4B13-95B6-0239C5AF7EC4}" destId="{03AEC0A0-CFCF-4164-B3C8-14AD8270F54F}" srcOrd="1" destOrd="0" parTransId="{AD22421F-C1FC-4E20-937D-A81B99708AEC}" sibTransId="{F9F686B0-11A1-41C7-98C1-32EF5EE04AE0}"/>
    <dgm:cxn modelId="{6B64D57A-B694-43AE-84E1-5F38C35637BB}" srcId="{0FA3CE0F-42FD-4D8D-9634-8E8550488938}" destId="{67C295E4-FDE0-410E-A78E-912C707D590F}" srcOrd="1" destOrd="0" parTransId="{7BBF4488-A4D9-4C80-B614-4474C4A0FFAB}" sibTransId="{63AA55F0-261D-4EBD-983E-01C27D7D68B8}"/>
    <dgm:cxn modelId="{C215FD82-D95E-4F76-8B78-D510ACD35BF3}" srcId="{20135F0F-311C-4544-A0BE-C20F13BE09CA}" destId="{5057A952-8EDE-454B-B094-6BD591C732CF}" srcOrd="0" destOrd="0" parTransId="{4B6F6532-E6BC-4B67-B2C5-C38479BD5C8C}" sibTransId="{5827CB09-DD26-43D9-AC83-D5F8BF32EE3B}"/>
    <dgm:cxn modelId="{A198448A-1209-4523-892A-97A98B015F74}" type="presOf" srcId="{20135F0F-311C-4544-A0BE-C20F13BE09CA}" destId="{144E4471-96E9-41C9-A9DC-F8AA47FA0FE6}" srcOrd="0" destOrd="0" presId="urn:microsoft.com/office/officeart/2005/8/layout/list1"/>
    <dgm:cxn modelId="{3ABFF191-7E49-4BA0-BF97-892A4827ACE5}" srcId="{67C295E4-FDE0-410E-A78E-912C707D590F}" destId="{9F6AA73D-EDDC-483D-966A-A58552C6282D}" srcOrd="1" destOrd="0" parTransId="{CDC0FAD2-1BDD-4B2D-8114-C1B18C5BB6FC}" sibTransId="{3199CC8B-333B-4F71-A9A6-BE9BC0893166}"/>
    <dgm:cxn modelId="{A40C3A9B-CE95-4143-8314-AA7315F1456E}" type="presOf" srcId="{A6411785-AB30-4B13-95B6-0239C5AF7EC4}" destId="{9E764A04-7102-4F49-AF7A-92354FC0C090}" srcOrd="0" destOrd="0" presId="urn:microsoft.com/office/officeart/2005/8/layout/list1"/>
    <dgm:cxn modelId="{DABB65A0-66B1-4A01-8294-B144E355F90D}" srcId="{67C295E4-FDE0-410E-A78E-912C707D590F}" destId="{03318A73-37F6-4275-AB73-49532563A740}" srcOrd="0" destOrd="0" parTransId="{371A05DA-4B4F-4DDA-9FA8-20A71324D5BA}" sibTransId="{592BD3A1-CBEC-4276-9F6D-352D40A21B22}"/>
    <dgm:cxn modelId="{AB7E66AB-4F1F-48DA-A577-A2AF504AB8FD}" type="presOf" srcId="{0FA3CE0F-42FD-4D8D-9634-8E8550488938}" destId="{5060D332-3ED1-4101-9527-489169F96C95}" srcOrd="0" destOrd="0" presId="urn:microsoft.com/office/officeart/2005/8/layout/list1"/>
    <dgm:cxn modelId="{409DA8BC-F7C9-459A-9B68-5C01F5151BB6}" srcId="{0FA3CE0F-42FD-4D8D-9634-8E8550488938}" destId="{A6411785-AB30-4B13-95B6-0239C5AF7EC4}" srcOrd="0" destOrd="0" parTransId="{BC55D20F-B288-4B38-B64F-A576E89C1176}" sibTransId="{705716AA-E3D4-446D-BF49-F585940B176E}"/>
    <dgm:cxn modelId="{68FEF8EB-13DC-415B-86D3-2D584A34636E}" type="presOf" srcId="{3E5B453D-2E78-4A9E-9BC7-D9E52D1B54A8}" destId="{144E4471-96E9-41C9-A9DC-F8AA47FA0FE6}" srcOrd="0" destOrd="2" presId="urn:microsoft.com/office/officeart/2005/8/layout/list1"/>
    <dgm:cxn modelId="{F27D1AFE-4CCF-4B33-8F2A-104728EF32AD}" type="presOf" srcId="{03318A73-37F6-4275-AB73-49532563A740}" destId="{83AEA9F2-E31B-467A-AB0F-C069738AF352}" srcOrd="0" destOrd="0" presId="urn:microsoft.com/office/officeart/2005/8/layout/list1"/>
    <dgm:cxn modelId="{DF61C384-4028-4FB4-919A-059E69FD99E3}" type="presParOf" srcId="{5060D332-3ED1-4101-9527-489169F96C95}" destId="{273DD5F5-39CF-430A-A899-A14066468AEB}" srcOrd="0" destOrd="0" presId="urn:microsoft.com/office/officeart/2005/8/layout/list1"/>
    <dgm:cxn modelId="{AF356263-5F3C-4281-936C-28A3A8D9D91A}" type="presParOf" srcId="{273DD5F5-39CF-430A-A899-A14066468AEB}" destId="{9E764A04-7102-4F49-AF7A-92354FC0C090}" srcOrd="0" destOrd="0" presId="urn:microsoft.com/office/officeart/2005/8/layout/list1"/>
    <dgm:cxn modelId="{3095CB1F-8BF8-42BC-AB00-D98BDE6FFC9E}" type="presParOf" srcId="{273DD5F5-39CF-430A-A899-A14066468AEB}" destId="{A5CE08F7-8B5A-4E16-9338-BFF923D11446}" srcOrd="1" destOrd="0" presId="urn:microsoft.com/office/officeart/2005/8/layout/list1"/>
    <dgm:cxn modelId="{CEF51FA0-FCCD-4A5F-912C-0C937B17203F}" type="presParOf" srcId="{5060D332-3ED1-4101-9527-489169F96C95}" destId="{EA27D9A9-0B40-4CF0-AEC5-A1564A57094E}" srcOrd="1" destOrd="0" presId="urn:microsoft.com/office/officeart/2005/8/layout/list1"/>
    <dgm:cxn modelId="{C75BFCEF-CFA4-494B-920D-5FA5E76FB8B2}" type="presParOf" srcId="{5060D332-3ED1-4101-9527-489169F96C95}" destId="{144E4471-96E9-41C9-A9DC-F8AA47FA0FE6}" srcOrd="2" destOrd="0" presId="urn:microsoft.com/office/officeart/2005/8/layout/list1"/>
    <dgm:cxn modelId="{D29EBE0F-3AF1-4E46-B5AB-35A5AA32B417}" type="presParOf" srcId="{5060D332-3ED1-4101-9527-489169F96C95}" destId="{3A8E889B-1B04-486B-81C5-4C1E532CB7BB}" srcOrd="3" destOrd="0" presId="urn:microsoft.com/office/officeart/2005/8/layout/list1"/>
    <dgm:cxn modelId="{A78F5E6A-CC77-4A1E-9741-13EE935F4E63}" type="presParOf" srcId="{5060D332-3ED1-4101-9527-489169F96C95}" destId="{E73AEC38-92B3-4A67-AFB6-C6CA441F4A32}" srcOrd="4" destOrd="0" presId="urn:microsoft.com/office/officeart/2005/8/layout/list1"/>
    <dgm:cxn modelId="{5198600E-0EB1-4888-9506-9CE5F5C129A1}" type="presParOf" srcId="{E73AEC38-92B3-4A67-AFB6-C6CA441F4A32}" destId="{5F604A66-C262-4B46-961C-FA20B4ED9088}" srcOrd="0" destOrd="0" presId="urn:microsoft.com/office/officeart/2005/8/layout/list1"/>
    <dgm:cxn modelId="{937FFD13-85D5-4816-9268-0E78D19ECD97}" type="presParOf" srcId="{E73AEC38-92B3-4A67-AFB6-C6CA441F4A32}" destId="{3EAAA664-7978-4B25-B1F6-0C3E96905C44}" srcOrd="1" destOrd="0" presId="urn:microsoft.com/office/officeart/2005/8/layout/list1"/>
    <dgm:cxn modelId="{2658E46C-4560-4C99-A781-4B9564CCA891}" type="presParOf" srcId="{5060D332-3ED1-4101-9527-489169F96C95}" destId="{98CAF940-C10C-4284-B90A-2D654728EB20}" srcOrd="5" destOrd="0" presId="urn:microsoft.com/office/officeart/2005/8/layout/list1"/>
    <dgm:cxn modelId="{4E9AC2F9-E20E-42EB-A5F8-B9D81E1BF926}" type="presParOf" srcId="{5060D332-3ED1-4101-9527-489169F96C95}" destId="{83AEA9F2-E31B-467A-AB0F-C069738AF35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2D1070-F385-4E18-8193-43E3EC19CA60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0073F0E-5819-46EF-8185-F4CE5B77635B}">
      <dgm:prSet phldrT="[Text]"/>
      <dgm:spPr/>
      <dgm:t>
        <a:bodyPr/>
        <a:lstStyle/>
        <a:p>
          <a:r>
            <a:rPr lang="en-GB"/>
            <a:t>Fundamental Uncertainty</a:t>
          </a:r>
        </a:p>
      </dgm:t>
    </dgm:pt>
    <dgm:pt modelId="{B491BFC3-1D61-44D7-9237-E8F12AF077D5}" type="parTrans" cxnId="{F06F63E4-80C2-499D-8A5B-A4F669ED6DDB}">
      <dgm:prSet/>
      <dgm:spPr/>
      <dgm:t>
        <a:bodyPr/>
        <a:lstStyle/>
        <a:p>
          <a:endParaRPr lang="en-GB"/>
        </a:p>
      </dgm:t>
    </dgm:pt>
    <dgm:pt modelId="{61FA1414-47E5-4972-8425-17AB75242CB9}" type="sibTrans" cxnId="{F06F63E4-80C2-499D-8A5B-A4F669ED6DDB}">
      <dgm:prSet/>
      <dgm:spPr/>
      <dgm:t>
        <a:bodyPr/>
        <a:lstStyle/>
        <a:p>
          <a:endParaRPr lang="en-GB"/>
        </a:p>
      </dgm:t>
    </dgm:pt>
    <dgm:pt modelId="{48BC04EB-98BE-49EA-9B9F-FC51C77A3C75}">
      <dgm:prSet phldrT="[Text]"/>
      <dgm:spPr/>
      <dgm:t>
        <a:bodyPr/>
        <a:lstStyle/>
        <a:p>
          <a:r>
            <a:rPr lang="en-GB"/>
            <a:t>Emergence</a:t>
          </a:r>
        </a:p>
      </dgm:t>
    </dgm:pt>
    <dgm:pt modelId="{F68D312B-CAE5-4DCE-9A19-FF4A3500BA78}" type="parTrans" cxnId="{0CAF92A2-6364-497D-8581-16DB4D89C654}">
      <dgm:prSet/>
      <dgm:spPr/>
      <dgm:t>
        <a:bodyPr/>
        <a:lstStyle/>
        <a:p>
          <a:endParaRPr lang="en-GB"/>
        </a:p>
      </dgm:t>
    </dgm:pt>
    <dgm:pt modelId="{A2D91B91-0E49-4382-96D9-5ED9AA4644BA}" type="sibTrans" cxnId="{0CAF92A2-6364-497D-8581-16DB4D89C654}">
      <dgm:prSet/>
      <dgm:spPr/>
      <dgm:t>
        <a:bodyPr/>
        <a:lstStyle/>
        <a:p>
          <a:endParaRPr lang="en-GB"/>
        </a:p>
      </dgm:t>
    </dgm:pt>
    <dgm:pt modelId="{37CDEF06-9640-46BC-BDA4-A404AA282CC7}">
      <dgm:prSet phldrT="[Text]"/>
      <dgm:spPr/>
      <dgm:t>
        <a:bodyPr/>
        <a:lstStyle/>
        <a:p>
          <a:r>
            <a:rPr lang="en-GB"/>
            <a:t>Self-organisation</a:t>
          </a:r>
        </a:p>
      </dgm:t>
    </dgm:pt>
    <dgm:pt modelId="{9DDEBD43-62ED-4A2D-B320-B13FFDF79A5E}" type="parTrans" cxnId="{7458E4BC-CDFF-4329-86FD-E6FA12CEA38A}">
      <dgm:prSet/>
      <dgm:spPr/>
      <dgm:t>
        <a:bodyPr/>
        <a:lstStyle/>
        <a:p>
          <a:endParaRPr lang="en-GB"/>
        </a:p>
      </dgm:t>
    </dgm:pt>
    <dgm:pt modelId="{3B9FED85-9CAE-42EF-A7B5-ADC17011F96B}" type="sibTrans" cxnId="{7458E4BC-CDFF-4329-86FD-E6FA12CEA38A}">
      <dgm:prSet/>
      <dgm:spPr/>
      <dgm:t>
        <a:bodyPr/>
        <a:lstStyle/>
        <a:p>
          <a:endParaRPr lang="en-GB"/>
        </a:p>
      </dgm:t>
    </dgm:pt>
    <dgm:pt modelId="{A5AD09AC-A807-4EDC-A4E0-7F38AE0E2306}">
      <dgm:prSet phldrT="[Text]"/>
      <dgm:spPr/>
      <dgm:t>
        <a:bodyPr/>
        <a:lstStyle/>
        <a:p>
          <a:r>
            <a:rPr lang="en-GB"/>
            <a:t>Non-linearity</a:t>
          </a:r>
        </a:p>
      </dgm:t>
    </dgm:pt>
    <dgm:pt modelId="{57E7F46E-DA9F-4C8F-9B00-0E2D5C92B7AB}" type="parTrans" cxnId="{1F0E319C-86F6-42C9-97D5-AEBAEA1988A1}">
      <dgm:prSet/>
      <dgm:spPr/>
      <dgm:t>
        <a:bodyPr/>
        <a:lstStyle/>
        <a:p>
          <a:endParaRPr lang="en-GB"/>
        </a:p>
      </dgm:t>
    </dgm:pt>
    <dgm:pt modelId="{631FCCC8-76A6-47CC-9CE2-F97C82FEB987}" type="sibTrans" cxnId="{1F0E319C-86F6-42C9-97D5-AEBAEA1988A1}">
      <dgm:prSet/>
      <dgm:spPr/>
      <dgm:t>
        <a:bodyPr/>
        <a:lstStyle/>
        <a:p>
          <a:endParaRPr lang="en-GB"/>
        </a:p>
      </dgm:t>
    </dgm:pt>
    <dgm:pt modelId="{DBDB408E-3EF5-49BC-8A14-60705970EE4B}">
      <dgm:prSet phldrT="[Text]"/>
      <dgm:spPr/>
      <dgm:t>
        <a:bodyPr/>
        <a:lstStyle/>
        <a:p>
          <a:r>
            <a:rPr lang="en-GB"/>
            <a:t>Path dependency</a:t>
          </a:r>
        </a:p>
      </dgm:t>
    </dgm:pt>
    <dgm:pt modelId="{C86C2531-6A80-440F-A1E4-55611A6CF89C}" type="parTrans" cxnId="{C36658E0-16D1-4057-AC80-39EBDCAD165F}">
      <dgm:prSet/>
      <dgm:spPr/>
      <dgm:t>
        <a:bodyPr/>
        <a:lstStyle/>
        <a:p>
          <a:endParaRPr lang="en-GB"/>
        </a:p>
      </dgm:t>
    </dgm:pt>
    <dgm:pt modelId="{3E23D474-BA61-469D-91FB-D1417BD590F7}" type="sibTrans" cxnId="{C36658E0-16D1-4057-AC80-39EBDCAD165F}">
      <dgm:prSet/>
      <dgm:spPr/>
      <dgm:t>
        <a:bodyPr/>
        <a:lstStyle/>
        <a:p>
          <a:endParaRPr lang="en-GB"/>
        </a:p>
      </dgm:t>
    </dgm:pt>
    <dgm:pt modelId="{D12A1819-D2B4-4FB7-8684-4AD0AFD5A209}" type="pres">
      <dgm:prSet presAssocID="{382D1070-F385-4E18-8193-43E3EC19CA6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A0BCD1C-477C-4D12-A63A-C349A1A6ADC4}" type="pres">
      <dgm:prSet presAssocID="{C0073F0E-5819-46EF-8185-F4CE5B77635B}" presName="centerShape" presStyleLbl="node0" presStyleIdx="0" presStyleCnt="1"/>
      <dgm:spPr/>
    </dgm:pt>
    <dgm:pt modelId="{31213682-7B94-49FE-B566-4369C0A1313A}" type="pres">
      <dgm:prSet presAssocID="{F68D312B-CAE5-4DCE-9A19-FF4A3500BA78}" presName="parTrans" presStyleLbl="bgSibTrans2D1" presStyleIdx="0" presStyleCnt="4"/>
      <dgm:spPr/>
    </dgm:pt>
    <dgm:pt modelId="{897E3B62-740E-413C-B446-AD77D63D03C8}" type="pres">
      <dgm:prSet presAssocID="{48BC04EB-98BE-49EA-9B9F-FC51C77A3C75}" presName="node" presStyleLbl="node1" presStyleIdx="0" presStyleCnt="4">
        <dgm:presLayoutVars>
          <dgm:bulletEnabled val="1"/>
        </dgm:presLayoutVars>
      </dgm:prSet>
      <dgm:spPr/>
    </dgm:pt>
    <dgm:pt modelId="{0A1F0774-F257-4EFE-8D30-7CA8E8F1C71A}" type="pres">
      <dgm:prSet presAssocID="{9DDEBD43-62ED-4A2D-B320-B13FFDF79A5E}" presName="parTrans" presStyleLbl="bgSibTrans2D1" presStyleIdx="1" presStyleCnt="4"/>
      <dgm:spPr/>
    </dgm:pt>
    <dgm:pt modelId="{65612847-9B7B-455D-BC5C-97DA1D705FC7}" type="pres">
      <dgm:prSet presAssocID="{37CDEF06-9640-46BC-BDA4-A404AA282CC7}" presName="node" presStyleLbl="node1" presStyleIdx="1" presStyleCnt="4">
        <dgm:presLayoutVars>
          <dgm:bulletEnabled val="1"/>
        </dgm:presLayoutVars>
      </dgm:prSet>
      <dgm:spPr/>
    </dgm:pt>
    <dgm:pt modelId="{E42DEE97-33A9-4871-85F7-F749EE9BD270}" type="pres">
      <dgm:prSet presAssocID="{57E7F46E-DA9F-4C8F-9B00-0E2D5C92B7AB}" presName="parTrans" presStyleLbl="bgSibTrans2D1" presStyleIdx="2" presStyleCnt="4"/>
      <dgm:spPr/>
    </dgm:pt>
    <dgm:pt modelId="{99979F84-9B70-4887-B107-2F1756300584}" type="pres">
      <dgm:prSet presAssocID="{A5AD09AC-A807-4EDC-A4E0-7F38AE0E2306}" presName="node" presStyleLbl="node1" presStyleIdx="2" presStyleCnt="4">
        <dgm:presLayoutVars>
          <dgm:bulletEnabled val="1"/>
        </dgm:presLayoutVars>
      </dgm:prSet>
      <dgm:spPr/>
    </dgm:pt>
    <dgm:pt modelId="{964ECF7A-9B57-4D1F-BF45-55F6FC236E9E}" type="pres">
      <dgm:prSet presAssocID="{C86C2531-6A80-440F-A1E4-55611A6CF89C}" presName="parTrans" presStyleLbl="bgSibTrans2D1" presStyleIdx="3" presStyleCnt="4"/>
      <dgm:spPr/>
    </dgm:pt>
    <dgm:pt modelId="{4ED720EA-6556-4283-A523-C27F1CB93DDB}" type="pres">
      <dgm:prSet presAssocID="{DBDB408E-3EF5-49BC-8A14-60705970EE4B}" presName="node" presStyleLbl="node1" presStyleIdx="3" presStyleCnt="4">
        <dgm:presLayoutVars>
          <dgm:bulletEnabled val="1"/>
        </dgm:presLayoutVars>
      </dgm:prSet>
      <dgm:spPr/>
    </dgm:pt>
  </dgm:ptLst>
  <dgm:cxnLst>
    <dgm:cxn modelId="{50A49603-2440-4C3E-8AD4-C2B36CE87E0C}" type="presOf" srcId="{48BC04EB-98BE-49EA-9B9F-FC51C77A3C75}" destId="{897E3B62-740E-413C-B446-AD77D63D03C8}" srcOrd="0" destOrd="0" presId="urn:microsoft.com/office/officeart/2005/8/layout/radial4"/>
    <dgm:cxn modelId="{0FC4B93A-9C7B-400C-9B36-B0B1426B31B0}" type="presOf" srcId="{A5AD09AC-A807-4EDC-A4E0-7F38AE0E2306}" destId="{99979F84-9B70-4887-B107-2F1756300584}" srcOrd="0" destOrd="0" presId="urn:microsoft.com/office/officeart/2005/8/layout/radial4"/>
    <dgm:cxn modelId="{0EA8F75D-4F6E-4B33-A251-A4AA95F5C4C2}" type="presOf" srcId="{DBDB408E-3EF5-49BC-8A14-60705970EE4B}" destId="{4ED720EA-6556-4283-A523-C27F1CB93DDB}" srcOrd="0" destOrd="0" presId="urn:microsoft.com/office/officeart/2005/8/layout/radial4"/>
    <dgm:cxn modelId="{E2A9075E-3B20-49D3-9A91-3E1D432280C1}" type="presOf" srcId="{C0073F0E-5819-46EF-8185-F4CE5B77635B}" destId="{EA0BCD1C-477C-4D12-A63A-C349A1A6ADC4}" srcOrd="0" destOrd="0" presId="urn:microsoft.com/office/officeart/2005/8/layout/radial4"/>
    <dgm:cxn modelId="{8E7F7660-37BC-4A3B-9E87-6A1F8A36BABA}" type="presOf" srcId="{C86C2531-6A80-440F-A1E4-55611A6CF89C}" destId="{964ECF7A-9B57-4D1F-BF45-55F6FC236E9E}" srcOrd="0" destOrd="0" presId="urn:microsoft.com/office/officeart/2005/8/layout/radial4"/>
    <dgm:cxn modelId="{EC2CB777-9124-42DA-A841-3EA152EE83EE}" type="presOf" srcId="{F68D312B-CAE5-4DCE-9A19-FF4A3500BA78}" destId="{31213682-7B94-49FE-B566-4369C0A1313A}" srcOrd="0" destOrd="0" presId="urn:microsoft.com/office/officeart/2005/8/layout/radial4"/>
    <dgm:cxn modelId="{1F0E319C-86F6-42C9-97D5-AEBAEA1988A1}" srcId="{C0073F0E-5819-46EF-8185-F4CE5B77635B}" destId="{A5AD09AC-A807-4EDC-A4E0-7F38AE0E2306}" srcOrd="2" destOrd="0" parTransId="{57E7F46E-DA9F-4C8F-9B00-0E2D5C92B7AB}" sibTransId="{631FCCC8-76A6-47CC-9CE2-F97C82FEB987}"/>
    <dgm:cxn modelId="{0CAF92A2-6364-497D-8581-16DB4D89C654}" srcId="{C0073F0E-5819-46EF-8185-F4CE5B77635B}" destId="{48BC04EB-98BE-49EA-9B9F-FC51C77A3C75}" srcOrd="0" destOrd="0" parTransId="{F68D312B-CAE5-4DCE-9A19-FF4A3500BA78}" sibTransId="{A2D91B91-0E49-4382-96D9-5ED9AA4644BA}"/>
    <dgm:cxn modelId="{79DA3FBA-4E93-4A19-89D4-A2A48BD3D3F2}" type="presOf" srcId="{382D1070-F385-4E18-8193-43E3EC19CA60}" destId="{D12A1819-D2B4-4FB7-8684-4AD0AFD5A209}" srcOrd="0" destOrd="0" presId="urn:microsoft.com/office/officeart/2005/8/layout/radial4"/>
    <dgm:cxn modelId="{7458E4BC-CDFF-4329-86FD-E6FA12CEA38A}" srcId="{C0073F0E-5819-46EF-8185-F4CE5B77635B}" destId="{37CDEF06-9640-46BC-BDA4-A404AA282CC7}" srcOrd="1" destOrd="0" parTransId="{9DDEBD43-62ED-4A2D-B320-B13FFDF79A5E}" sibTransId="{3B9FED85-9CAE-42EF-A7B5-ADC17011F96B}"/>
    <dgm:cxn modelId="{698E3FD2-6EB4-4658-B799-FE3D3FB34A3D}" type="presOf" srcId="{57E7F46E-DA9F-4C8F-9B00-0E2D5C92B7AB}" destId="{E42DEE97-33A9-4871-85F7-F749EE9BD270}" srcOrd="0" destOrd="0" presId="urn:microsoft.com/office/officeart/2005/8/layout/radial4"/>
    <dgm:cxn modelId="{EB179AD2-AF94-464B-8171-D299946AAED5}" type="presOf" srcId="{9DDEBD43-62ED-4A2D-B320-B13FFDF79A5E}" destId="{0A1F0774-F257-4EFE-8D30-7CA8E8F1C71A}" srcOrd="0" destOrd="0" presId="urn:microsoft.com/office/officeart/2005/8/layout/radial4"/>
    <dgm:cxn modelId="{C36658E0-16D1-4057-AC80-39EBDCAD165F}" srcId="{C0073F0E-5819-46EF-8185-F4CE5B77635B}" destId="{DBDB408E-3EF5-49BC-8A14-60705970EE4B}" srcOrd="3" destOrd="0" parTransId="{C86C2531-6A80-440F-A1E4-55611A6CF89C}" sibTransId="{3E23D474-BA61-469D-91FB-D1417BD590F7}"/>
    <dgm:cxn modelId="{F06F63E4-80C2-499D-8A5B-A4F669ED6DDB}" srcId="{382D1070-F385-4E18-8193-43E3EC19CA60}" destId="{C0073F0E-5819-46EF-8185-F4CE5B77635B}" srcOrd="0" destOrd="0" parTransId="{B491BFC3-1D61-44D7-9237-E8F12AF077D5}" sibTransId="{61FA1414-47E5-4972-8425-17AB75242CB9}"/>
    <dgm:cxn modelId="{4F2F8BF8-B112-49DC-A084-1C8E114734BB}" type="presOf" srcId="{37CDEF06-9640-46BC-BDA4-A404AA282CC7}" destId="{65612847-9B7B-455D-BC5C-97DA1D705FC7}" srcOrd="0" destOrd="0" presId="urn:microsoft.com/office/officeart/2005/8/layout/radial4"/>
    <dgm:cxn modelId="{77C595BE-AD45-4328-BAFB-2C9AD91812AC}" type="presParOf" srcId="{D12A1819-D2B4-4FB7-8684-4AD0AFD5A209}" destId="{EA0BCD1C-477C-4D12-A63A-C349A1A6ADC4}" srcOrd="0" destOrd="0" presId="urn:microsoft.com/office/officeart/2005/8/layout/radial4"/>
    <dgm:cxn modelId="{C900E218-F975-4BA6-A2E9-53830EAEABD8}" type="presParOf" srcId="{D12A1819-D2B4-4FB7-8684-4AD0AFD5A209}" destId="{31213682-7B94-49FE-B566-4369C0A1313A}" srcOrd="1" destOrd="0" presId="urn:microsoft.com/office/officeart/2005/8/layout/radial4"/>
    <dgm:cxn modelId="{9562ED6B-4FF7-49C3-AE6C-4003F57FB6BD}" type="presParOf" srcId="{D12A1819-D2B4-4FB7-8684-4AD0AFD5A209}" destId="{897E3B62-740E-413C-B446-AD77D63D03C8}" srcOrd="2" destOrd="0" presId="urn:microsoft.com/office/officeart/2005/8/layout/radial4"/>
    <dgm:cxn modelId="{A2271FFE-FCDA-4772-AE7E-13B869AD78F0}" type="presParOf" srcId="{D12A1819-D2B4-4FB7-8684-4AD0AFD5A209}" destId="{0A1F0774-F257-4EFE-8D30-7CA8E8F1C71A}" srcOrd="3" destOrd="0" presId="urn:microsoft.com/office/officeart/2005/8/layout/radial4"/>
    <dgm:cxn modelId="{1357A117-5E70-4750-A4F5-5D185B413B46}" type="presParOf" srcId="{D12A1819-D2B4-4FB7-8684-4AD0AFD5A209}" destId="{65612847-9B7B-455D-BC5C-97DA1D705FC7}" srcOrd="4" destOrd="0" presId="urn:microsoft.com/office/officeart/2005/8/layout/radial4"/>
    <dgm:cxn modelId="{A3AC0B27-FCD4-4FF9-8B6C-0512EB043B26}" type="presParOf" srcId="{D12A1819-D2B4-4FB7-8684-4AD0AFD5A209}" destId="{E42DEE97-33A9-4871-85F7-F749EE9BD270}" srcOrd="5" destOrd="0" presId="urn:microsoft.com/office/officeart/2005/8/layout/radial4"/>
    <dgm:cxn modelId="{E463363A-1EF4-4BD3-9367-FDB00DB6F07E}" type="presParOf" srcId="{D12A1819-D2B4-4FB7-8684-4AD0AFD5A209}" destId="{99979F84-9B70-4887-B107-2F1756300584}" srcOrd="6" destOrd="0" presId="urn:microsoft.com/office/officeart/2005/8/layout/radial4"/>
    <dgm:cxn modelId="{D6B94C0C-046F-49D9-B523-59270BE00377}" type="presParOf" srcId="{D12A1819-D2B4-4FB7-8684-4AD0AFD5A209}" destId="{964ECF7A-9B57-4D1F-BF45-55F6FC236E9E}" srcOrd="7" destOrd="0" presId="urn:microsoft.com/office/officeart/2005/8/layout/radial4"/>
    <dgm:cxn modelId="{25F49F5C-3026-4747-8AD8-30EA40820C75}" type="presParOf" srcId="{D12A1819-D2B4-4FB7-8684-4AD0AFD5A209}" destId="{4ED720EA-6556-4283-A523-C27F1CB93DDB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E4471-96E9-41C9-A9DC-F8AA47FA0FE6}">
      <dsp:nvSpPr>
        <dsp:cNvPr id="0" name=""/>
        <dsp:cNvSpPr/>
      </dsp:nvSpPr>
      <dsp:spPr>
        <a:xfrm>
          <a:off x="0" y="313049"/>
          <a:ext cx="4801887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680" tIns="374904" rIns="3726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Formal term for the system having properties that the parts do not have</a:t>
          </a:r>
        </a:p>
      </dsp:txBody>
      <dsp:txXfrm>
        <a:off x="0" y="313049"/>
        <a:ext cx="4801887" cy="1020600"/>
      </dsp:txXfrm>
    </dsp:sp>
    <dsp:sp modelId="{A5CE08F7-8B5A-4E16-9338-BFF923D11446}">
      <dsp:nvSpPr>
        <dsp:cNvPr id="0" name=""/>
        <dsp:cNvSpPr/>
      </dsp:nvSpPr>
      <dsp:spPr>
        <a:xfrm>
          <a:off x="240094" y="47369"/>
          <a:ext cx="33613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50" tIns="0" rIns="12705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Emergence</a:t>
          </a:r>
        </a:p>
      </dsp:txBody>
      <dsp:txXfrm>
        <a:off x="266033" y="73308"/>
        <a:ext cx="3309442" cy="479482"/>
      </dsp:txXfrm>
    </dsp:sp>
    <dsp:sp modelId="{83AEA9F2-E31B-467A-AB0F-C069738AF352}">
      <dsp:nvSpPr>
        <dsp:cNvPr id="0" name=""/>
        <dsp:cNvSpPr/>
      </dsp:nvSpPr>
      <dsp:spPr>
        <a:xfrm>
          <a:off x="0" y="1696530"/>
          <a:ext cx="4801887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680" tIns="374904" rIns="3726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The system exhibits order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Parts (entities) are autonomous, without central control</a:t>
          </a:r>
        </a:p>
      </dsp:txBody>
      <dsp:txXfrm>
        <a:off x="0" y="1696530"/>
        <a:ext cx="4801887" cy="1304100"/>
      </dsp:txXfrm>
    </dsp:sp>
    <dsp:sp modelId="{3EAAA664-7978-4B25-B1F6-0C3E96905C44}">
      <dsp:nvSpPr>
        <dsp:cNvPr id="0" name=""/>
        <dsp:cNvSpPr/>
      </dsp:nvSpPr>
      <dsp:spPr>
        <a:xfrm>
          <a:off x="240094" y="1430849"/>
          <a:ext cx="33613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50" tIns="0" rIns="12705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Self-organisation</a:t>
          </a:r>
        </a:p>
      </dsp:txBody>
      <dsp:txXfrm>
        <a:off x="266033" y="1456788"/>
        <a:ext cx="33094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E4471-96E9-41C9-A9DC-F8AA47FA0FE6}">
      <dsp:nvSpPr>
        <dsp:cNvPr id="0" name=""/>
        <dsp:cNvSpPr/>
      </dsp:nvSpPr>
      <dsp:spPr>
        <a:xfrm>
          <a:off x="0" y="283799"/>
          <a:ext cx="4689433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52" tIns="333248" rIns="36395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Small changes with large effect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Phase changes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Sensitivity to initial conditions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Non-negligible chance of large event</a:t>
          </a:r>
        </a:p>
      </dsp:txBody>
      <dsp:txXfrm>
        <a:off x="0" y="283799"/>
        <a:ext cx="4689433" cy="1461600"/>
      </dsp:txXfrm>
    </dsp:sp>
    <dsp:sp modelId="{A5CE08F7-8B5A-4E16-9338-BFF923D11446}">
      <dsp:nvSpPr>
        <dsp:cNvPr id="0" name=""/>
        <dsp:cNvSpPr/>
      </dsp:nvSpPr>
      <dsp:spPr>
        <a:xfrm>
          <a:off x="234471" y="47639"/>
          <a:ext cx="328260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75" tIns="0" rIns="12407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Non-linearity</a:t>
          </a:r>
        </a:p>
      </dsp:txBody>
      <dsp:txXfrm>
        <a:off x="257528" y="70696"/>
        <a:ext cx="3236489" cy="426206"/>
      </dsp:txXfrm>
    </dsp:sp>
    <dsp:sp modelId="{83AEA9F2-E31B-467A-AB0F-C069738AF352}">
      <dsp:nvSpPr>
        <dsp:cNvPr id="0" name=""/>
        <dsp:cNvSpPr/>
      </dsp:nvSpPr>
      <dsp:spPr>
        <a:xfrm>
          <a:off x="0" y="2067960"/>
          <a:ext cx="4689433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952" tIns="333248" rIns="36395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Entities adapt to the context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System memory (temporal interaction)</a:t>
          </a:r>
        </a:p>
      </dsp:txBody>
      <dsp:txXfrm>
        <a:off x="0" y="2067960"/>
        <a:ext cx="4689433" cy="932400"/>
      </dsp:txXfrm>
    </dsp:sp>
    <dsp:sp modelId="{3EAAA664-7978-4B25-B1F6-0C3E96905C44}">
      <dsp:nvSpPr>
        <dsp:cNvPr id="0" name=""/>
        <dsp:cNvSpPr/>
      </dsp:nvSpPr>
      <dsp:spPr>
        <a:xfrm>
          <a:off x="234471" y="1831800"/>
          <a:ext cx="328260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75" tIns="0" rIns="12407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Path-dependency</a:t>
          </a:r>
        </a:p>
      </dsp:txBody>
      <dsp:txXfrm>
        <a:off x="257528" y="1854857"/>
        <a:ext cx="3236489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BCD1C-477C-4D12-A63A-C349A1A6ADC4}">
      <dsp:nvSpPr>
        <dsp:cNvPr id="0" name=""/>
        <dsp:cNvSpPr/>
      </dsp:nvSpPr>
      <dsp:spPr>
        <a:xfrm>
          <a:off x="2542788" y="2031996"/>
          <a:ext cx="1880966" cy="18809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Fundamental Uncertainty</a:t>
          </a:r>
        </a:p>
      </dsp:txBody>
      <dsp:txXfrm>
        <a:off x="2818249" y="2307457"/>
        <a:ext cx="1330044" cy="1330044"/>
      </dsp:txXfrm>
    </dsp:sp>
    <dsp:sp modelId="{31213682-7B94-49FE-B566-4369C0A1313A}">
      <dsp:nvSpPr>
        <dsp:cNvPr id="0" name=""/>
        <dsp:cNvSpPr/>
      </dsp:nvSpPr>
      <dsp:spPr>
        <a:xfrm rot="11700000">
          <a:off x="1053373" y="2249505"/>
          <a:ext cx="1464096" cy="5360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E3B62-740E-413C-B446-AD77D63D03C8}">
      <dsp:nvSpPr>
        <dsp:cNvPr id="0" name=""/>
        <dsp:cNvSpPr/>
      </dsp:nvSpPr>
      <dsp:spPr>
        <a:xfrm>
          <a:off x="184858" y="1613307"/>
          <a:ext cx="1786918" cy="142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Emergence</a:t>
          </a:r>
        </a:p>
      </dsp:txBody>
      <dsp:txXfrm>
        <a:off x="226728" y="1655177"/>
        <a:ext cx="1703178" cy="1345794"/>
      </dsp:txXfrm>
    </dsp:sp>
    <dsp:sp modelId="{0A1F0774-F257-4EFE-8D30-7CA8E8F1C71A}">
      <dsp:nvSpPr>
        <dsp:cNvPr id="0" name=""/>
        <dsp:cNvSpPr/>
      </dsp:nvSpPr>
      <dsp:spPr>
        <a:xfrm rot="14700000">
          <a:off x="2008369" y="1111385"/>
          <a:ext cx="1464096" cy="5360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12847-9B7B-455D-BC5C-97DA1D705FC7}">
      <dsp:nvSpPr>
        <dsp:cNvPr id="0" name=""/>
        <dsp:cNvSpPr/>
      </dsp:nvSpPr>
      <dsp:spPr>
        <a:xfrm>
          <a:off x="1537581" y="1195"/>
          <a:ext cx="1786918" cy="142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Self-organisation</a:t>
          </a:r>
        </a:p>
      </dsp:txBody>
      <dsp:txXfrm>
        <a:off x="1579451" y="43065"/>
        <a:ext cx="1703178" cy="1345794"/>
      </dsp:txXfrm>
    </dsp:sp>
    <dsp:sp modelId="{E42DEE97-33A9-4871-85F7-F749EE9BD270}">
      <dsp:nvSpPr>
        <dsp:cNvPr id="0" name=""/>
        <dsp:cNvSpPr/>
      </dsp:nvSpPr>
      <dsp:spPr>
        <a:xfrm rot="17700000">
          <a:off x="3494078" y="1111385"/>
          <a:ext cx="1464096" cy="5360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79F84-9B70-4887-B107-2F1756300584}">
      <dsp:nvSpPr>
        <dsp:cNvPr id="0" name=""/>
        <dsp:cNvSpPr/>
      </dsp:nvSpPr>
      <dsp:spPr>
        <a:xfrm>
          <a:off x="3642044" y="1195"/>
          <a:ext cx="1786918" cy="142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Non-linearity</a:t>
          </a:r>
        </a:p>
      </dsp:txBody>
      <dsp:txXfrm>
        <a:off x="3683914" y="43065"/>
        <a:ext cx="1703178" cy="1345794"/>
      </dsp:txXfrm>
    </dsp:sp>
    <dsp:sp modelId="{964ECF7A-9B57-4D1F-BF45-55F6FC236E9E}">
      <dsp:nvSpPr>
        <dsp:cNvPr id="0" name=""/>
        <dsp:cNvSpPr/>
      </dsp:nvSpPr>
      <dsp:spPr>
        <a:xfrm rot="20700000">
          <a:off x="4449073" y="2249505"/>
          <a:ext cx="1464096" cy="53607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720EA-6556-4283-A523-C27F1CB93DDB}">
      <dsp:nvSpPr>
        <dsp:cNvPr id="0" name=""/>
        <dsp:cNvSpPr/>
      </dsp:nvSpPr>
      <dsp:spPr>
        <a:xfrm>
          <a:off x="4994767" y="1613307"/>
          <a:ext cx="1786918" cy="142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Path dependency</a:t>
          </a:r>
        </a:p>
      </dsp:txBody>
      <dsp:txXfrm>
        <a:off x="5036637" y="1655177"/>
        <a:ext cx="1703178" cy="1345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CD56-CA7D-3A42-9B42-9FD56464B91C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8D3B8-2EC2-4F46-B8AF-ABD68D921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77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A4C89-F9FC-4B85-8D0A-998E442965B5}" type="datetimeFigureOut">
              <a:rPr lang="en-GB" smtClean="0"/>
              <a:t>11/01/2024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E3253-70E5-467B-91B4-5041C95FB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809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56681"/>
            <a:ext cx="3321422" cy="1314450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3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ral">
    <p:bg>
      <p:bgPr>
        <a:solidFill>
          <a:srgbClr val="A5C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133494" y="1224708"/>
            <a:ext cx="516890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54145A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674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2800" y="430140"/>
            <a:ext cx="2281931" cy="3977014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spcBef>
                <a:spcPts val="1000"/>
              </a:spcBef>
              <a:buNone/>
              <a:defRPr sz="2400" b="1">
                <a:solidFill>
                  <a:schemeClr val="bg1"/>
                </a:solidFill>
                <a:latin typeface="+mj-lt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07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1553" y="1224708"/>
            <a:ext cx="5702678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91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0916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l text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643549"/>
            <a:ext cx="3807190" cy="24958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643549"/>
            <a:ext cx="3807190" cy="24958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E1758-9317-41EF-8CD4-0A494CD0E7F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0059" y="1215450"/>
            <a:ext cx="3806443" cy="347383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B8E017A-275D-4933-A7C8-CEC29D8A684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16751" y="1215450"/>
            <a:ext cx="3806443" cy="347383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365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-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21553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55221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88888" y="1224708"/>
            <a:ext cx="2435053" cy="291465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7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8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e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+mj-lt"/>
                <a:cs typeface="Arial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0"/>
              </a:spcBef>
              <a:buClr>
                <a:srgbClr val="68246D"/>
              </a:buClr>
              <a:buFont typeface="Arial"/>
              <a:buChar char="•"/>
              <a:defRPr sz="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0"/>
              </a:spcBef>
              <a:buFont typeface="Lucida Grande"/>
              <a:buChar char="–"/>
              <a:defRPr sz="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002A41"/>
                </a:solidFill>
                <a:latin typeface="+mn-lt"/>
                <a:cs typeface="Arial"/>
              </a:defRPr>
            </a:lvl1pPr>
            <a:lvl2pPr marL="288000" indent="-288000">
              <a:spcBef>
                <a:spcPts val="0"/>
              </a:spcBef>
              <a:buClr>
                <a:srgbClr val="68246D"/>
              </a:buClr>
              <a:buFont typeface="Arial"/>
              <a:buChar char="•"/>
              <a:defRPr sz="800">
                <a:solidFill>
                  <a:srgbClr val="002A41"/>
                </a:solidFill>
                <a:latin typeface="+mn-lt"/>
                <a:cs typeface="Arial"/>
              </a:defRPr>
            </a:lvl2pPr>
            <a:lvl3pPr marL="576000" indent="-288000">
              <a:spcBef>
                <a:spcPts val="0"/>
              </a:spcBef>
              <a:buFont typeface="Lucida Grande"/>
              <a:buChar char="–"/>
              <a:defRPr sz="800">
                <a:solidFill>
                  <a:srgbClr val="002A41"/>
                </a:solidFill>
                <a:latin typeface="+mn-lt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080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89BA-01D0-0648-AF2A-6B4CD6B57EC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0FCF-E24C-CA41-A373-9E4EFBCD4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4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ennifer.badham@durham.ac.uk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s://www.art-sciencefactory.com/complexity-map_feb09.html" TargetMode="Externa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0902-5C70-4215-BD50-39C1AB374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Social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ED318-5A71-4BC6-8F6E-0743CACDE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Computational Social Science</a:t>
            </a:r>
          </a:p>
          <a:p>
            <a:r>
              <a:rPr lang="en-US"/>
              <a:t>Lecture </a:t>
            </a:r>
            <a:r>
              <a:rPr lang="en-US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5180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C8C7-E144-BD0C-5CA9-36C3BDE7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D92A3-917A-76FE-4661-DE0E3D5620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545498" cy="29146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Extensive reading list</a:t>
            </a:r>
          </a:p>
          <a:p>
            <a:r>
              <a:rPr lang="en-GB" dirty="0"/>
              <a:t>Required reading</a:t>
            </a:r>
          </a:p>
          <a:p>
            <a:pPr lvl="1"/>
            <a:r>
              <a:rPr lang="en-GB" dirty="0"/>
              <a:t>Insufficient lecture time for everything you should know</a:t>
            </a:r>
          </a:p>
          <a:p>
            <a:r>
              <a:rPr lang="en-GB" dirty="0"/>
              <a:t>Preparatory reading</a:t>
            </a:r>
          </a:p>
          <a:p>
            <a:pPr lvl="1"/>
            <a:r>
              <a:rPr lang="en-GB" dirty="0"/>
              <a:t>Advance of lecture, needed to participate</a:t>
            </a:r>
          </a:p>
          <a:p>
            <a:r>
              <a:rPr lang="en-GB" dirty="0"/>
              <a:t>Further reading</a:t>
            </a:r>
          </a:p>
          <a:p>
            <a:pPr lvl="1"/>
            <a:r>
              <a:rPr lang="en-GB" dirty="0"/>
              <a:t>For interest and for assessment</a:t>
            </a:r>
          </a:p>
        </p:txBody>
      </p:sp>
      <p:pic>
        <p:nvPicPr>
          <p:cNvPr id="6" name="Picture 5" descr="Open pages of book">
            <a:extLst>
              <a:ext uri="{FF2B5EF4-FFF2-40B4-BE49-F238E27FC236}">
                <a16:creationId xmlns:a16="http://schemas.microsoft.com/office/drawing/2014/main" id="{95F5102E-3710-AF93-C19A-E1E9D503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54" y="0"/>
            <a:ext cx="487674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3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87AF-4266-4221-B131-5E91DFD0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54D205-7B3C-4E68-B8A1-510983266A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1553" y="1961616"/>
            <a:ext cx="1670050" cy="1670050"/>
          </a:xfrm>
        </p:spPr>
      </p:pic>
      <p:pic>
        <p:nvPicPr>
          <p:cNvPr id="11" name="Content Placeholder 10" descr="Smart Phone">
            <a:extLst>
              <a:ext uri="{FF2B5EF4-FFF2-40B4-BE49-F238E27FC236}">
                <a16:creationId xmlns:a16="http://schemas.microsoft.com/office/drawing/2014/main" id="{A5D17A3D-DCAD-4FF6-80DF-FFFA00C4DBD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104" y="2621434"/>
            <a:ext cx="1266825" cy="1266825"/>
          </a:xfrm>
        </p:spPr>
      </p:pic>
      <p:pic>
        <p:nvPicPr>
          <p:cNvPr id="24" name="Graphic 23" descr="Mute speaker">
            <a:extLst>
              <a:ext uri="{FF2B5EF4-FFF2-40B4-BE49-F238E27FC236}">
                <a16:creationId xmlns:a16="http://schemas.microsoft.com/office/drawing/2014/main" id="{5E7834E0-7421-4A13-ADD2-C730A0DE7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1571" y="357924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C48AE-69EB-400D-802E-D53004FF0406}"/>
              </a:ext>
            </a:extLst>
          </p:cNvPr>
          <p:cNvSpPr txBox="1"/>
          <p:nvPr/>
        </p:nvSpPr>
        <p:spPr>
          <a:xfrm>
            <a:off x="3062428" y="1044226"/>
            <a:ext cx="266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Thursday (10 weeks)</a:t>
            </a:r>
          </a:p>
          <a:p>
            <a:r>
              <a:rPr lang="en-GB" dirty="0"/>
              <a:t>16:05 to 17:55</a:t>
            </a:r>
          </a:p>
          <a:p>
            <a:r>
              <a:rPr lang="en-GB" dirty="0"/>
              <a:t>2 hours, so break</a:t>
            </a:r>
          </a:p>
          <a:p>
            <a:r>
              <a:rPr lang="en-GB" dirty="0"/>
              <a:t>Note the room changes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AF23C0-5401-4CBE-9319-A031581FD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5149" y="1001403"/>
            <a:ext cx="1279856" cy="1279856"/>
          </a:xfrm>
          <a:prstGeom prst="rect">
            <a:avLst/>
          </a:prstGeom>
        </p:spPr>
      </p:pic>
      <p:pic>
        <p:nvPicPr>
          <p:cNvPr id="10" name="Content Placeholder 21" descr="Questions">
            <a:extLst>
              <a:ext uri="{FF2B5EF4-FFF2-40B4-BE49-F238E27FC236}">
                <a16:creationId xmlns:a16="http://schemas.microsoft.com/office/drawing/2014/main" id="{A18F4692-8C57-4A1A-8B20-81CDA6B17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2399" y="2764736"/>
            <a:ext cx="1939925" cy="1939925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D5DC8B6C-973F-5C6B-A692-4269CEE263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8116" y="2807318"/>
            <a:ext cx="669054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38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D6D4-547C-44DF-A8C5-3B6D8DCD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assessment (22 April), plus optional formative (1 March)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2E5E-ADC2-4ED3-88FA-79E776823D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7181327" cy="291465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Two options, ONE of the following (3000 words)</a:t>
            </a:r>
          </a:p>
          <a:p>
            <a:r>
              <a:rPr lang="en-GB" dirty="0"/>
              <a:t>1/ Compare two (from four in class) methods</a:t>
            </a:r>
          </a:p>
          <a:p>
            <a:pPr lvl="1"/>
            <a:r>
              <a:rPr lang="en-GB" dirty="0"/>
              <a:t>Responding to different aspects of a topic you choose</a:t>
            </a:r>
          </a:p>
          <a:p>
            <a:pPr lvl="1"/>
            <a:r>
              <a:rPr lang="en-GB" dirty="0"/>
              <a:t>Why that method for that aspect, both strengths and limitations</a:t>
            </a:r>
          </a:p>
          <a:p>
            <a:pPr lvl="1"/>
            <a:r>
              <a:rPr lang="en-GB" dirty="0"/>
              <a:t>HINT: Think about methods that could complement each other</a:t>
            </a:r>
          </a:p>
          <a:p>
            <a:r>
              <a:rPr lang="en-GB" dirty="0"/>
              <a:t>2/ Use one of the methods (from four in class)</a:t>
            </a:r>
          </a:p>
          <a:p>
            <a:pPr lvl="1"/>
            <a:r>
              <a:rPr lang="en-GB" dirty="0"/>
              <a:t>Choose a question with a relevant dataset / model</a:t>
            </a:r>
          </a:p>
          <a:p>
            <a:pPr lvl="1"/>
            <a:r>
              <a:rPr lang="en-GB" dirty="0"/>
              <a:t>Provide context about the question and choice of method</a:t>
            </a:r>
          </a:p>
          <a:p>
            <a:pPr lvl="1"/>
            <a:r>
              <a:rPr lang="en-GB" dirty="0"/>
              <a:t>Undertake partial analysis – see assessment description for detail</a:t>
            </a:r>
          </a:p>
          <a:p>
            <a:pPr lvl="1"/>
            <a:r>
              <a:rPr lang="en-GB" dirty="0"/>
              <a:t>HINT: Be guided by what is possible with your dataset or model</a:t>
            </a:r>
          </a:p>
          <a:p>
            <a:r>
              <a:rPr lang="en-GB" dirty="0"/>
              <a:t>Lots of information in the assessment 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7BE48-3797-4521-B53F-82CB73655076}"/>
              </a:ext>
            </a:extLst>
          </p:cNvPr>
          <p:cNvSpPr txBox="1"/>
          <p:nvPr/>
        </p:nvSpPr>
        <p:spPr>
          <a:xfrm>
            <a:off x="2047972" y="42200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Extensions and adjustments have forms</a:t>
            </a:r>
          </a:p>
        </p:txBody>
      </p:sp>
    </p:spTree>
    <p:extLst>
      <p:ext uri="{BB962C8B-B14F-4D97-AF65-F5344CB8AC3E}">
        <p14:creationId xmlns:p14="http://schemas.microsoft.com/office/powerpoint/2010/main" val="115044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2D0F5E-2FA8-4FDB-86CA-4606A3FE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Blackboard Ultra run-through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8B3DD7-6EFA-D42D-D4F1-20628D24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95" y="615451"/>
            <a:ext cx="6309433" cy="42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Open red front door">
            <a:extLst>
              <a:ext uri="{FF2B5EF4-FFF2-40B4-BE49-F238E27FC236}">
                <a16:creationId xmlns:a16="http://schemas.microsoft.com/office/drawing/2014/main" id="{AED2854B-8D18-A68E-3163-8DFFBCEA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10" y="-1"/>
            <a:ext cx="3440190" cy="51562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A5B19E-96C6-4C0B-9920-BC0EA784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you here?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7A2756-29FA-4A33-AB38-FC13FA873B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698592" cy="2914650"/>
          </a:xfrm>
        </p:spPr>
        <p:txBody>
          <a:bodyPr>
            <a:normAutofit/>
          </a:bodyPr>
          <a:lstStyle/>
          <a:p>
            <a:r>
              <a:rPr lang="en-GB" dirty="0"/>
              <a:t>Please introduce yourself</a:t>
            </a:r>
          </a:p>
          <a:p>
            <a:pPr lvl="1"/>
            <a:r>
              <a:rPr lang="en-GB" dirty="0"/>
              <a:t>Name</a:t>
            </a:r>
          </a:p>
          <a:p>
            <a:pPr lvl="1"/>
            <a:r>
              <a:rPr lang="en-GB" dirty="0"/>
              <a:t>Course (MARM, MDS, PhD….)</a:t>
            </a:r>
          </a:p>
          <a:p>
            <a:pPr marL="0" lvl="1" indent="0">
              <a:buNone/>
            </a:pPr>
            <a:r>
              <a:rPr lang="en-GB" dirty="0"/>
              <a:t>Why did you pick this module?</a:t>
            </a:r>
          </a:p>
        </p:txBody>
      </p:sp>
    </p:spTree>
    <p:extLst>
      <p:ext uri="{BB962C8B-B14F-4D97-AF65-F5344CB8AC3E}">
        <p14:creationId xmlns:p14="http://schemas.microsoft.com/office/powerpoint/2010/main" val="381672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60862-BBD6-4F70-404D-C587F2F269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6F6BCA-CC6D-24DB-1DDA-5E5124CFA3E1}"/>
              </a:ext>
            </a:extLst>
          </p:cNvPr>
          <p:cNvSpPr/>
          <p:nvPr/>
        </p:nvSpPr>
        <p:spPr>
          <a:xfrm>
            <a:off x="3529710" y="1098292"/>
            <a:ext cx="4972489" cy="14242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/>
              <a:t>It is a nuisance, but God has chosen to give the easy problems to the physicists.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D9DC0-C494-4217-C338-8B489C853A06}"/>
              </a:ext>
            </a:extLst>
          </p:cNvPr>
          <p:cNvSpPr txBox="1"/>
          <p:nvPr/>
        </p:nvSpPr>
        <p:spPr>
          <a:xfrm>
            <a:off x="4303907" y="2800617"/>
            <a:ext cx="42982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Lave &amp; March (1993). </a:t>
            </a:r>
            <a:r>
              <a:rPr lang="en-US" sz="1050" i="1"/>
              <a:t>An Introduction to Models in the Social Sciences. </a:t>
            </a:r>
            <a:r>
              <a:rPr lang="en-US" sz="1050"/>
              <a:t>University Press of America. Lanham, MD</a:t>
            </a:r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328240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A35BF4-D68B-B33E-178D-662C28FE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Weaver’s organisation of scientific problems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0F6DE9-F3AA-BD6E-F4AB-59C79AE7B8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Edited volume 1947: </a:t>
            </a:r>
            <a:r>
              <a:rPr lang="en-GB" i="1"/>
              <a:t>Scientists Speak</a:t>
            </a:r>
          </a:p>
          <a:p>
            <a:pPr lvl="1"/>
            <a:r>
              <a:rPr lang="en-GB"/>
              <a:t>Series of 81 talks from scientists</a:t>
            </a:r>
          </a:p>
          <a:p>
            <a:pPr lvl="2"/>
            <a:r>
              <a:rPr lang="en-GB"/>
              <a:t>Presented during intermission of New York Philharmonic Symphony</a:t>
            </a:r>
          </a:p>
          <a:p>
            <a:pPr lvl="1"/>
            <a:r>
              <a:rPr lang="en-GB"/>
              <a:t>Organised the material with themes</a:t>
            </a:r>
          </a:p>
          <a:p>
            <a:r>
              <a:rPr lang="en-GB"/>
              <a:t>Introduction adapted for the </a:t>
            </a:r>
            <a:r>
              <a:rPr lang="en-GB" i="1"/>
              <a:t>American Scientis</a:t>
            </a:r>
            <a:r>
              <a:rPr lang="en-GB"/>
              <a:t>t article</a:t>
            </a:r>
          </a:p>
          <a:p>
            <a:pPr lvl="1"/>
            <a:r>
              <a:rPr lang="en-GB"/>
              <a:t>Three types of problems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3F2D0-DE79-A659-415A-116A5ABE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8" y="889971"/>
            <a:ext cx="4020903" cy="336355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B8019B-95CC-778E-6AB6-E54BA65CFCC4}"/>
              </a:ext>
            </a:extLst>
          </p:cNvPr>
          <p:cNvSpPr txBox="1"/>
          <p:nvPr/>
        </p:nvSpPr>
        <p:spPr>
          <a:xfrm>
            <a:off x="128280" y="4343503"/>
            <a:ext cx="4930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Weaver (1948). "Science and Complexity". </a:t>
            </a:r>
            <a:r>
              <a:rPr lang="en-GB" sz="1200" i="1"/>
              <a:t>American Scientist</a:t>
            </a:r>
            <a:r>
              <a:rPr lang="en-GB" sz="1200"/>
              <a:t>, 36(4): 536-44</a:t>
            </a:r>
          </a:p>
        </p:txBody>
      </p:sp>
    </p:spTree>
    <p:extLst>
      <p:ext uri="{BB962C8B-B14F-4D97-AF65-F5344CB8AC3E}">
        <p14:creationId xmlns:p14="http://schemas.microsoft.com/office/powerpoint/2010/main" val="25591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53D8-11B0-F60D-B03A-0382EAFC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Phase 1 (to about 1900): Problems of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66404-0A7A-D629-A5FE-E61BE34DA9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553" y="1643549"/>
            <a:ext cx="3800769" cy="2046315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GB"/>
              <a:t>Experimental methods</a:t>
            </a:r>
            <a:endParaRPr lang="en-US"/>
          </a:p>
          <a:p>
            <a:r>
              <a:rPr lang="en-GB"/>
              <a:t>Mathematical relationships between specific variables, eg</a:t>
            </a:r>
          </a:p>
          <a:p>
            <a:pPr marL="287655" lvl="1" indent="-287655"/>
            <a:r>
              <a:rPr lang="en-GB"/>
              <a:t>Force, motion and acceleration</a:t>
            </a:r>
          </a:p>
          <a:p>
            <a:pPr marL="287655" lvl="1" indent="-287655"/>
            <a:r>
              <a:rPr lang="en-GB"/>
              <a:t>Motion of single billiard ball</a:t>
            </a:r>
          </a:p>
          <a:p>
            <a:r>
              <a:rPr lang="en-GB"/>
              <a:t>Developed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374754-6A5B-5CD1-DE58-8892A9F14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6751" y="1643549"/>
            <a:ext cx="3807190" cy="270771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GB">
                <a:cs typeface="Calibri"/>
              </a:rPr>
              <a:t>Problems of simplicity not important</a:t>
            </a:r>
            <a:endParaRPr lang="en-US"/>
          </a:p>
          <a:p>
            <a:r>
              <a:rPr lang="en-GB"/>
              <a:t>Limited quantitative theory</a:t>
            </a:r>
            <a:endParaRPr lang="en-US"/>
          </a:p>
          <a:p>
            <a:pPr marL="287655" lvl="1" indent="-287655"/>
            <a:r>
              <a:rPr lang="en-GB"/>
              <a:t>Problems involve multiple variables changing in interdependent ways</a:t>
            </a:r>
          </a:p>
          <a:p>
            <a:pPr marL="287655" lvl="1" indent="-287655"/>
            <a:r>
              <a:rPr lang="en-GB">
                <a:ea typeface="+mn-lt"/>
              </a:rPr>
              <a:t>Cannot isolate two variables and hold others constant</a:t>
            </a:r>
          </a:p>
          <a:p>
            <a:pPr marL="287655" indent="-287655"/>
            <a:r>
              <a:rPr lang="en-GB">
                <a:ea typeface="+mn-lt"/>
                <a:cs typeface="+mn-lt"/>
              </a:rPr>
              <a:t>Collect, describe, classify</a:t>
            </a:r>
            <a:endParaRPr lang="en-US">
              <a:ea typeface="+mn-lt"/>
              <a:cs typeface="+mn-lt"/>
            </a:endParaRPr>
          </a:p>
          <a:p>
            <a:pPr marL="287655" lvl="1" indent="-287655"/>
            <a:r>
              <a:rPr lang="en-GB">
                <a:ea typeface="+mn-lt"/>
                <a:cs typeface="+mn-lt"/>
              </a:rPr>
              <a:t>Observed correlations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040B8-48DB-41F5-0B38-762C7D80985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Physical sciences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D4CF40-F8EE-4BDB-0E96-FD9995E5A3E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/>
              <a:t>Life sciences</a:t>
            </a:r>
          </a:p>
        </p:txBody>
      </p:sp>
      <p:pic>
        <p:nvPicPr>
          <p:cNvPr id="8" name="Picture 8" descr="Close up of a watch mechanism">
            <a:extLst>
              <a:ext uri="{FF2B5EF4-FFF2-40B4-BE49-F238E27FC236}">
                <a16:creationId xmlns:a16="http://schemas.microsoft.com/office/drawing/2014/main" id="{2E0F73A1-501C-E834-5835-FB5F7650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95" y="3592408"/>
            <a:ext cx="1503880" cy="995982"/>
          </a:xfrm>
          <a:prstGeom prst="rect">
            <a:avLst/>
          </a:prstGeom>
        </p:spPr>
      </p:pic>
      <p:pic>
        <p:nvPicPr>
          <p:cNvPr id="9" name="Picture 9" descr="Retro radio on a brown wooden rack">
            <a:extLst>
              <a:ext uri="{FF2B5EF4-FFF2-40B4-BE49-F238E27FC236}">
                <a16:creationId xmlns:a16="http://schemas.microsoft.com/office/drawing/2014/main" id="{CB567824-2F91-5194-8159-F0F5023A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38" y="3591988"/>
            <a:ext cx="1523144" cy="9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EB4D-3D40-4B63-17A4-38A53A83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2 (current, 1948): Problems of </a:t>
            </a:r>
            <a:r>
              <a:rPr lang="en-US" err="1"/>
              <a:t>disorganised</a:t>
            </a:r>
            <a:r>
              <a:rPr lang="en-US"/>
              <a:t> complexity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7DFDD-1DD9-43EE-FA5B-43C71D73D5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rmAutofit fontScale="92500"/>
          </a:bodyPr>
          <a:lstStyle/>
          <a:p>
            <a:r>
              <a:rPr lang="en-GB"/>
              <a:t>Statistical methods are powerful</a:t>
            </a:r>
          </a:p>
          <a:p>
            <a:r>
              <a:rPr lang="en-GB"/>
              <a:t>Very large number of variables that behave randomly</a:t>
            </a:r>
          </a:p>
          <a:p>
            <a:pPr marL="287655" lvl="1" indent="-287655"/>
            <a:r>
              <a:rPr lang="en-GB"/>
              <a:t>Random is why referred to as disorganised</a:t>
            </a:r>
          </a:p>
          <a:p>
            <a:r>
              <a:rPr lang="en-GB"/>
              <a:t>Average behaviour becomes predictable</a:t>
            </a:r>
          </a:p>
          <a:p>
            <a:pPr marL="287655" lvl="1" indent="-287655"/>
            <a:r>
              <a:rPr lang="en-GB"/>
              <a:t>Relationship between pressure and temperature in gas</a:t>
            </a:r>
          </a:p>
          <a:p>
            <a:pPr marL="287655" lvl="1" indent="-287655"/>
            <a:r>
              <a:rPr lang="en-GB"/>
              <a:t>Frequency of collisions between millions of billiard balls</a:t>
            </a:r>
          </a:p>
          <a:p>
            <a:r>
              <a:rPr lang="en-GB"/>
              <a:t>Applies even if the simple version not understood</a:t>
            </a:r>
          </a:p>
          <a:p>
            <a:pPr marL="287655" lvl="1" indent="-287655"/>
            <a:r>
              <a:rPr lang="en-GB"/>
              <a:t>Mortality rates predictable where individual deaths are not</a:t>
            </a:r>
          </a:p>
        </p:txBody>
      </p:sp>
      <p:pic>
        <p:nvPicPr>
          <p:cNvPr id="7" name="Graphic 7" descr="Normal Distribution with solid fill">
            <a:extLst>
              <a:ext uri="{FF2B5EF4-FFF2-40B4-BE49-F238E27FC236}">
                <a16:creationId xmlns:a16="http://schemas.microsoft.com/office/drawing/2014/main" id="{64014743-9630-F511-56CC-1F58EFE4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2677" y="900916"/>
            <a:ext cx="2924282" cy="2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16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F378-47C9-402B-BBE5-5C9D4FD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Phase 3 (future): Problems of organised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D17E8-E501-6DB1-770D-56BD74A051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/>
              <a:t>Consider several billiard balls that start in a row and all pushed directly across the table, rebounding to same place</a:t>
            </a:r>
          </a:p>
          <a:p>
            <a:pPr marL="287655" lvl="1" indent="-287655"/>
            <a:r>
              <a:rPr lang="en-GB"/>
              <a:t>Would never collide as moving on parallel paths</a:t>
            </a:r>
          </a:p>
          <a:p>
            <a:pPr marL="287655" lvl="1" indent="-287655"/>
            <a:r>
              <a:rPr lang="en-GB"/>
              <a:t>The starting conditions are organised, not random</a:t>
            </a:r>
          </a:p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86AC1-C9DD-21CE-8E58-226A592A90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Organised complexity problems where "</a:t>
            </a:r>
            <a:r>
              <a:rPr lang="en-GB" i="1" dirty="0">
                <a:ea typeface="+mn-lt"/>
                <a:cs typeface="+mn-lt"/>
              </a:rPr>
              <a:t>sizeable number of factors which are interrelated into an organic whole</a:t>
            </a:r>
            <a:r>
              <a:rPr lang="en-GB" dirty="0">
                <a:ea typeface="+mn-lt"/>
                <a:cs typeface="+mn-lt"/>
              </a:rPr>
              <a:t>"</a:t>
            </a:r>
          </a:p>
          <a:p>
            <a:r>
              <a:rPr lang="en-GB" dirty="0">
                <a:ea typeface="+mn-lt"/>
                <a:cs typeface="+mn-lt"/>
              </a:rPr>
              <a:t>Common in life and social sciences</a:t>
            </a:r>
            <a:endParaRPr lang="en-GB" dirty="0"/>
          </a:p>
          <a:p>
            <a:pPr marL="287655" lvl="1" indent="-287655"/>
            <a:r>
              <a:rPr lang="en-GB" dirty="0">
                <a:cs typeface="Calibri"/>
              </a:rPr>
              <a:t>Why is one chemical a poison and the mirror image molecule harmless?</a:t>
            </a:r>
          </a:p>
          <a:p>
            <a:pPr marL="287655" lvl="1" indent="-287655"/>
            <a:r>
              <a:rPr lang="en-GB" dirty="0">
                <a:cs typeface="Calibri"/>
              </a:rPr>
              <a:t>How can currency be stabilised?</a:t>
            </a:r>
          </a:p>
          <a:p>
            <a:pPr marL="287655" lvl="1" indent="-287655"/>
            <a:r>
              <a:rPr lang="en-GB" dirty="0">
                <a:cs typeface="Calibri"/>
              </a:rPr>
              <a:t>How to bring about a stable, decent and peaceful world?</a:t>
            </a:r>
          </a:p>
          <a:p>
            <a:endParaRPr lang="en-GB" dirty="0"/>
          </a:p>
        </p:txBody>
      </p:sp>
      <p:pic>
        <p:nvPicPr>
          <p:cNvPr id="5" name="Picture 5" descr="Soccer balls arranged in diagonal grid">
            <a:extLst>
              <a:ext uri="{FF2B5EF4-FFF2-40B4-BE49-F238E27FC236}">
                <a16:creationId xmlns:a16="http://schemas.microsoft.com/office/drawing/2014/main" id="{A6B8E9BD-E024-FD1D-795B-0E7DBA5D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27" y="3101645"/>
            <a:ext cx="2377183" cy="15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4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Open red front door">
            <a:extLst>
              <a:ext uri="{FF2B5EF4-FFF2-40B4-BE49-F238E27FC236}">
                <a16:creationId xmlns:a16="http://schemas.microsoft.com/office/drawing/2014/main" id="{3DAE9294-074E-6926-C37D-962DFE36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10" y="-1"/>
            <a:ext cx="3440190" cy="51562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F779DC-18BE-1AF7-ED83-59C61E77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to Computational Social Science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06A14-5BF3-C2ED-6135-4C3D14231A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5357216" cy="29146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Practicalities: Explain how the module works</a:t>
            </a:r>
          </a:p>
          <a:p>
            <a:pPr lvl="1"/>
            <a:r>
              <a:rPr lang="en-GB" dirty="0"/>
              <a:t>Introductions at end</a:t>
            </a:r>
          </a:p>
          <a:p>
            <a:r>
              <a:rPr lang="en-GB" dirty="0"/>
              <a:t>Social science deals with complex problems</a:t>
            </a:r>
          </a:p>
          <a:p>
            <a:pPr lvl="1"/>
            <a:r>
              <a:rPr lang="en-GB" dirty="0"/>
              <a:t>Social systems are complex</a:t>
            </a:r>
          </a:p>
          <a:p>
            <a:pPr lvl="1"/>
            <a:r>
              <a:rPr lang="en-GB" dirty="0"/>
              <a:t>Problems of interest are increasingly complex</a:t>
            </a:r>
          </a:p>
          <a:p>
            <a:r>
              <a:rPr lang="en-GB" dirty="0"/>
              <a:t>Computational social science provides a set of methods that are suited to complex problems</a:t>
            </a:r>
          </a:p>
          <a:p>
            <a:pPr lvl="1"/>
            <a:r>
              <a:rPr lang="en-GB" dirty="0"/>
              <a:t>Contrast with statistical methods</a:t>
            </a:r>
          </a:p>
          <a:p>
            <a:r>
              <a:rPr lang="en-GB" dirty="0"/>
              <a:t>Need to combine data and theory for social science</a:t>
            </a:r>
          </a:p>
          <a:p>
            <a:pPr marL="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31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856D-B621-4676-8247-F1454DC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Different types of sciences have different types of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8CAD7-6AD0-43C5-809F-E00554F0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36" y="675044"/>
            <a:ext cx="2754306" cy="41273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BC4E6B-22FE-46DC-A600-8B9436612F69}"/>
              </a:ext>
            </a:extLst>
          </p:cNvPr>
          <p:cNvSpPr/>
          <p:nvPr/>
        </p:nvSpPr>
        <p:spPr>
          <a:xfrm>
            <a:off x="306193" y="1534944"/>
            <a:ext cx="4972489" cy="14242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/>
              <a:t>It is a nuisance, but God has chosen to give the easy problems to the physicists.</a:t>
            </a:r>
          </a:p>
        </p:txBody>
      </p:sp>
    </p:spTree>
    <p:extLst>
      <p:ext uri="{BB962C8B-B14F-4D97-AF65-F5344CB8AC3E}">
        <p14:creationId xmlns:p14="http://schemas.microsoft.com/office/powerpoint/2010/main" val="197954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4191-EA11-F209-510D-6E79499E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are specific to the type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6A66D-BF17-AE4B-1656-7DA9AFF90E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Simple</a:t>
            </a:r>
          </a:p>
          <a:p>
            <a:pPr lvl="1"/>
            <a:r>
              <a:rPr lang="en-GB" dirty="0"/>
              <a:t>Experiments</a:t>
            </a:r>
          </a:p>
          <a:p>
            <a:pPr lvl="1"/>
            <a:r>
              <a:rPr lang="en-GB" dirty="0"/>
              <a:t>Mathematical formulas</a:t>
            </a:r>
          </a:p>
          <a:p>
            <a:r>
              <a:rPr lang="en-GB" dirty="0"/>
              <a:t>Disorganised complex</a:t>
            </a:r>
          </a:p>
          <a:p>
            <a:pPr lvl="1"/>
            <a:r>
              <a:rPr lang="en-GB" dirty="0"/>
              <a:t>Statistics</a:t>
            </a:r>
          </a:p>
          <a:p>
            <a:r>
              <a:rPr lang="en-GB" dirty="0"/>
              <a:t>Organised complex: Promise of future (in 1948) methods</a:t>
            </a:r>
          </a:p>
          <a:p>
            <a:pPr lvl="1"/>
            <a:r>
              <a:rPr lang="en-GB" dirty="0"/>
              <a:t>Computing power</a:t>
            </a:r>
          </a:p>
          <a:p>
            <a:pPr lvl="1"/>
            <a:r>
              <a:rPr lang="en-GB" dirty="0"/>
              <a:t>Multidisciplinary teams</a:t>
            </a:r>
          </a:p>
        </p:txBody>
      </p:sp>
      <p:pic>
        <p:nvPicPr>
          <p:cNvPr id="5" name="Picture 5" descr="Blue abstract design with square in middle and lines">
            <a:extLst>
              <a:ext uri="{FF2B5EF4-FFF2-40B4-BE49-F238E27FC236}">
                <a16:creationId xmlns:a16="http://schemas.microsoft.com/office/drawing/2014/main" id="{BA61AAE7-6E7D-6C82-1465-AFD211B7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94" y="3385744"/>
            <a:ext cx="2434975" cy="1564267"/>
          </a:xfrm>
          <a:prstGeom prst="rect">
            <a:avLst/>
          </a:prstGeom>
        </p:spPr>
      </p:pic>
      <p:pic>
        <p:nvPicPr>
          <p:cNvPr id="7" name="Picture 7" descr="Scientist examining plants in laboratory">
            <a:extLst>
              <a:ext uri="{FF2B5EF4-FFF2-40B4-BE49-F238E27FC236}">
                <a16:creationId xmlns:a16="http://schemas.microsoft.com/office/drawing/2014/main" id="{E4112B7D-ABB5-BCD0-E286-0853ADA6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96" y="739320"/>
            <a:ext cx="2255177" cy="1507286"/>
          </a:xfrm>
          <a:prstGeom prst="rect">
            <a:avLst/>
          </a:prstGeom>
        </p:spPr>
      </p:pic>
      <p:pic>
        <p:nvPicPr>
          <p:cNvPr id="9" name="Picture 9" descr="People talking">
            <a:extLst>
              <a:ext uri="{FF2B5EF4-FFF2-40B4-BE49-F238E27FC236}">
                <a16:creationId xmlns:a16="http://schemas.microsoft.com/office/drawing/2014/main" id="{5CB2A338-1540-D80B-3545-BDC944F4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25" y="3384693"/>
            <a:ext cx="2357919" cy="1565525"/>
          </a:xfrm>
          <a:prstGeom prst="rect">
            <a:avLst/>
          </a:prstGeom>
        </p:spPr>
      </p:pic>
      <p:pic>
        <p:nvPicPr>
          <p:cNvPr id="11" name="Graphic 7" descr="Normal Distribution with solid fill">
            <a:extLst>
              <a:ext uri="{FF2B5EF4-FFF2-40B4-BE49-F238E27FC236}">
                <a16:creationId xmlns:a16="http://schemas.microsoft.com/office/drawing/2014/main" id="{8D30B209-0EF5-7F5E-5824-7411F531B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1306" y="881651"/>
            <a:ext cx="2468366" cy="24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29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60862-BBD6-4F70-404D-C587F2F269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Understanding complexity</a:t>
            </a:r>
          </a:p>
        </p:txBody>
      </p:sp>
      <p:pic>
        <p:nvPicPr>
          <p:cNvPr id="3" name="Picture 2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19CF45AE-A3EB-B638-45EF-F79F70B8B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5349" y="647466"/>
            <a:ext cx="5885117" cy="345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0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EEC162-9CEC-4162-A4F1-AE135B3D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What makes many cars a traffic jam? 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CBE60-66F4-4254-9F69-13625401F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0"/>
          <a:stretch/>
        </p:blipFill>
        <p:spPr>
          <a:xfrm>
            <a:off x="620058" y="1134734"/>
            <a:ext cx="4240567" cy="2970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30837D-F9B2-4569-83EE-AF738653F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5634" y="1788133"/>
            <a:ext cx="4240566" cy="318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5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8AFE-D20D-2DF4-DFA7-201A39C4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Some definitions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1EFFAB-42D3-C3FD-5AAB-F8E245EE95AF}"/>
              </a:ext>
            </a:extLst>
          </p:cNvPr>
          <p:cNvSpPr/>
          <p:nvPr/>
        </p:nvSpPr>
        <p:spPr>
          <a:xfrm>
            <a:off x="3294762" y="325192"/>
            <a:ext cx="3868111" cy="64143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>
                <a:ea typeface="+mn-lt"/>
                <a:cs typeface="+mn-lt"/>
              </a:rPr>
              <a:t>sizeable number of factors which are interrelated into an organic whole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B5780-0345-18B7-00F6-3F890B671C89}"/>
              </a:ext>
            </a:extLst>
          </p:cNvPr>
          <p:cNvSpPr txBox="1"/>
          <p:nvPr/>
        </p:nvSpPr>
        <p:spPr>
          <a:xfrm>
            <a:off x="6199744" y="970379"/>
            <a:ext cx="1103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Weaver (1948)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86C33-40E3-4719-4958-023DE3A94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19" y="1235167"/>
            <a:ext cx="2243039" cy="3393880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491A0D50-7CDA-670D-A207-C84E2881554E}"/>
              </a:ext>
            </a:extLst>
          </p:cNvPr>
          <p:cNvSpPr/>
          <p:nvPr/>
        </p:nvSpPr>
        <p:spPr bwMode="auto">
          <a:xfrm>
            <a:off x="2165639" y="3861530"/>
            <a:ext cx="6787594" cy="113355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>
                <a:ea typeface="+mn-lt"/>
                <a:cs typeface="+mn-lt"/>
              </a:rPr>
              <a:t>Complex Systems are systems that comprise many interacting parts with the ability to generate a new quality of macroscopic collective behavior the manifestations of which are the spontaneous formation of distinctive temporal, spatial or functional structures.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F797E-6FE3-2582-69A2-BE179D0D45CE}"/>
              </a:ext>
            </a:extLst>
          </p:cNvPr>
          <p:cNvSpPr txBox="1"/>
          <p:nvPr/>
        </p:nvSpPr>
        <p:spPr>
          <a:xfrm>
            <a:off x="2944258" y="3614272"/>
            <a:ext cx="516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Kelso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D4B3B6-C375-688A-850D-9FD68B02D7F7}"/>
              </a:ext>
            </a:extLst>
          </p:cNvPr>
          <p:cNvSpPr/>
          <p:nvPr/>
        </p:nvSpPr>
        <p:spPr>
          <a:xfrm>
            <a:off x="4006256" y="1524534"/>
            <a:ext cx="4650941" cy="14198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>
                <a:ea typeface="+mn-lt"/>
                <a:cs typeface="+mn-lt"/>
              </a:rPr>
              <a:t>that which is compounded out of something so that the whole is one, not like a heap but like a syllable-now the syllable is not its elements, </a:t>
            </a:r>
            <a:r>
              <a:rPr lang="en-GB" i="1" err="1">
                <a:ea typeface="+mn-lt"/>
                <a:cs typeface="+mn-lt"/>
              </a:rPr>
              <a:t>ba</a:t>
            </a:r>
            <a:r>
              <a:rPr lang="en-GB" i="1">
                <a:ea typeface="+mn-lt"/>
                <a:cs typeface="+mn-lt"/>
              </a:rPr>
              <a:t> is not the same as b and a</a:t>
            </a:r>
            <a:br>
              <a:rPr lang="en-GB" i="1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[perhaps better to think of ‘s’ and ‘h’ and ‘</a:t>
            </a:r>
            <a:r>
              <a:rPr lang="en-GB" err="1">
                <a:ea typeface="+mn-lt"/>
                <a:cs typeface="+mn-lt"/>
              </a:rPr>
              <a:t>sh</a:t>
            </a:r>
            <a:r>
              <a:rPr lang="en-GB">
                <a:ea typeface="+mn-lt"/>
                <a:cs typeface="+mn-lt"/>
              </a:rPr>
              <a:t>’]</a:t>
            </a:r>
            <a:endParaRPr lang="en-GB" i="1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B9AA4-82AA-C0D8-3130-D387801DFAB6}"/>
              </a:ext>
            </a:extLst>
          </p:cNvPr>
          <p:cNvSpPr txBox="1"/>
          <p:nvPr/>
        </p:nvSpPr>
        <p:spPr>
          <a:xfrm>
            <a:off x="3846322" y="2985306"/>
            <a:ext cx="510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Aristotle (~350 BCE), Metaphysics VII:17</a:t>
            </a:r>
          </a:p>
          <a:p>
            <a:r>
              <a:rPr lang="en-GB" sz="1200"/>
              <a:t>Translation by WD Ross http://classics.mit.edu/Aristotle/metaphysics.7.vii.html</a:t>
            </a:r>
          </a:p>
        </p:txBody>
      </p:sp>
    </p:spTree>
    <p:extLst>
      <p:ext uri="{BB962C8B-B14F-4D97-AF65-F5344CB8AC3E}">
        <p14:creationId xmlns:p14="http://schemas.microsoft.com/office/powerpoint/2010/main" val="3624851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30837D-F9B2-4569-83EE-AF738653F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476" y="2368294"/>
            <a:ext cx="3450262" cy="25876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EEC162-9CEC-4162-A4F1-AE135B3D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Behaviour of system driven by interaction</a:t>
            </a:r>
          </a:p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A03F7-AE07-4ACC-8B51-076016BB1B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/>
              <a:t>A system is complex if the </a:t>
            </a:r>
            <a:r>
              <a:rPr lang="en-GB" b="1" i="1">
                <a:solidFill>
                  <a:schemeClr val="tx2"/>
                </a:solidFill>
              </a:rPr>
              <a:t>system's behaviour of interest is driven by the interactions</a:t>
            </a:r>
            <a:r>
              <a:rPr lang="en-GB"/>
              <a:t> between the individual parts, not simply the behaviour of the parts independently.</a:t>
            </a:r>
          </a:p>
          <a:p>
            <a:endParaRPr lang="en-GB"/>
          </a:p>
          <a:p>
            <a:r>
              <a:rPr lang="en-GB"/>
              <a:t>Something ‘more’ than having many parts that are linked in complicated ways</a:t>
            </a:r>
          </a:p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FA3D1E-1505-DC08-BA5F-CED95D442C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6751" y="1224708"/>
            <a:ext cx="3807190" cy="1143586"/>
          </a:xfrm>
        </p:spPr>
        <p:txBody>
          <a:bodyPr>
            <a:normAutofit/>
          </a:bodyPr>
          <a:lstStyle/>
          <a:p>
            <a:r>
              <a:rPr lang="en-GB"/>
              <a:t>Traffic jam arises from the interactions between cars (drivers really), also interactions with environmental factors such as traffic lights</a:t>
            </a:r>
          </a:p>
        </p:txBody>
      </p:sp>
    </p:spTree>
    <p:extLst>
      <p:ext uri="{BB962C8B-B14F-4D97-AF65-F5344CB8AC3E}">
        <p14:creationId xmlns:p14="http://schemas.microsoft.com/office/powerpoint/2010/main" val="3828815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Example: Standing ovation is cascade behaviour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742" y="1167595"/>
            <a:ext cx="6546516" cy="3837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8060" y="1455430"/>
            <a:ext cx="2376264" cy="646331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/>
              <a:t>What if first person to stand was at the back?</a:t>
            </a:r>
          </a:p>
        </p:txBody>
      </p:sp>
    </p:spTree>
    <p:extLst>
      <p:ext uri="{BB962C8B-B14F-4D97-AF65-F5344CB8AC3E}">
        <p14:creationId xmlns:p14="http://schemas.microsoft.com/office/powerpoint/2010/main" val="3975633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59" b="19016"/>
          <a:stretch/>
        </p:blipFill>
        <p:spPr>
          <a:xfrm>
            <a:off x="932449" y="1874850"/>
            <a:ext cx="4225769" cy="2677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Example: Predator and prey population sizes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5858" y="1078861"/>
            <a:ext cx="4046819" cy="21920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63873" y="1971978"/>
            <a:ext cx="5998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/>
              <a:t>predator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65773" y="1636906"/>
            <a:ext cx="3978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/>
              <a:t>prey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8F1B2-BC78-CE91-9929-F0029E527111}"/>
              </a:ext>
            </a:extLst>
          </p:cNvPr>
          <p:cNvSpPr txBox="1"/>
          <p:nvPr/>
        </p:nvSpPr>
        <p:spPr>
          <a:xfrm>
            <a:off x="4491383" y="3453411"/>
            <a:ext cx="4172391" cy="923330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/>
              <a:t>Predator cycle follows prey cycle with delay, as prey available the predators have children and that leads to a food shortage</a:t>
            </a:r>
          </a:p>
        </p:txBody>
      </p:sp>
    </p:spTree>
    <p:extLst>
      <p:ext uri="{BB962C8B-B14F-4D97-AF65-F5344CB8AC3E}">
        <p14:creationId xmlns:p14="http://schemas.microsoft.com/office/powerpoint/2010/main" val="1972536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87E941-5FCB-44E9-8FEC-9EE05776C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3" r="8571"/>
          <a:stretch/>
        </p:blipFill>
        <p:spPr>
          <a:xfrm>
            <a:off x="5868144" y="1180569"/>
            <a:ext cx="1836204" cy="2914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000A9-A64B-4DBA-ABC0-76D696D0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Characteristics: Collective Behaviour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8B8FB6C-8CEC-4AF3-80DA-2B5589302F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94819"/>
              </p:ext>
            </p:extLst>
          </p:nvPr>
        </p:nvGraphicFramePr>
        <p:xfrm>
          <a:off x="691090" y="1113588"/>
          <a:ext cx="4801887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4376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7D5F-4AD0-4FA0-B402-0BA43A69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Characteristics: Feedback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7A781AF-DAA6-429C-AAEA-CB3006E993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855109"/>
              </p:ext>
            </p:extLst>
          </p:nvPr>
        </p:nvGraphicFramePr>
        <p:xfrm>
          <a:off x="3199600" y="1047750"/>
          <a:ext cx="4689433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13D65FB-F039-4E65-92B5-8982A497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54" y="1246537"/>
            <a:ext cx="7267480" cy="326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5C074C-7BBB-9431-8E76-571021D1D8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Structure of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716C3-0B64-491B-B288-17527C1D5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89" y="430140"/>
            <a:ext cx="5818727" cy="39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99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0B8C-BD7E-4BD4-AB83-A20C3631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Characteristics: Limited predictability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566732-F5E1-47F7-9FE4-A9C85F3F9A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538220"/>
              </p:ext>
            </p:extLst>
          </p:nvPr>
        </p:nvGraphicFramePr>
        <p:xfrm>
          <a:off x="973606" y="717047"/>
          <a:ext cx="6966544" cy="3914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34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B772-871F-4A22-9CEE-F040E49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NOT all properties in all systems</a:t>
            </a:r>
          </a:p>
        </p:txBody>
      </p:sp>
      <p:pic>
        <p:nvPicPr>
          <p:cNvPr id="15" name="Content Placeholder 14" descr="Warning">
            <a:extLst>
              <a:ext uri="{FF2B5EF4-FFF2-40B4-BE49-F238E27FC236}">
                <a16:creationId xmlns:a16="http://schemas.microsoft.com/office/drawing/2014/main" id="{D4E5C43D-0D3C-4A28-ABF8-6BAD61F0D3D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160" y="1366837"/>
            <a:ext cx="1950901" cy="195090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AAEC38-5D9E-40BF-BCAE-C530D554C6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You may see definitions of complex systems that include these properties</a:t>
            </a:r>
          </a:p>
          <a:p>
            <a:r>
              <a:rPr lang="en-GB"/>
              <a:t>Many complex systems display several of these properties, but only interaction driven causal process is truly required</a:t>
            </a:r>
          </a:p>
          <a:p>
            <a:pPr lvl="1"/>
            <a:r>
              <a:rPr lang="en-GB"/>
              <a:t>Some older definitions of emergence describe the emergent behaviour as ‘surprising’, but better to think of it as different</a:t>
            </a:r>
          </a:p>
        </p:txBody>
      </p:sp>
    </p:spTree>
    <p:extLst>
      <p:ext uri="{BB962C8B-B14F-4D97-AF65-F5344CB8AC3E}">
        <p14:creationId xmlns:p14="http://schemas.microsoft.com/office/powerpoint/2010/main" val="3549697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E4F35-1049-2D69-410D-DA1115DA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broader collection of complex problem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6F292-D59F-4677-214A-82019F0B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8" y="698848"/>
            <a:ext cx="4638933" cy="3662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A56770-4A27-8726-5AEC-D4A46B94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51" y="1779388"/>
            <a:ext cx="5183793" cy="3298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FDEB9-6201-DB6F-186D-7EBE5D5150E1}"/>
              </a:ext>
            </a:extLst>
          </p:cNvPr>
          <p:cNvSpPr txBox="1"/>
          <p:nvPr/>
        </p:nvSpPr>
        <p:spPr>
          <a:xfrm>
            <a:off x="5070888" y="944468"/>
            <a:ext cx="3871399" cy="66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err="1"/>
              <a:t>Boehnert</a:t>
            </a:r>
            <a:r>
              <a:rPr lang="en-GB" sz="1200"/>
              <a:t> (2018). “The Visual Representation of Complexity". </a:t>
            </a:r>
            <a:r>
              <a:rPr lang="en-GB" sz="1200" i="1"/>
              <a:t>Proceedings of Relating Systems Thinking and Design (RSDX) Symposium</a:t>
            </a:r>
            <a:r>
              <a:rPr lang="en-GB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7922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20702C-9638-B32F-72A8-6E65E0A2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315942"/>
            <a:ext cx="4108820" cy="4012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F341D-ABB2-888C-B9A0-F6098201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96" y="671177"/>
            <a:ext cx="4210590" cy="40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12D69-80E1-B880-93EF-2136436B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1" y="348999"/>
            <a:ext cx="4247084" cy="4038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62488-7B38-BABA-DFD0-7F785029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525" y="624882"/>
            <a:ext cx="4163901" cy="403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3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45D210-C911-6F0E-95BB-BA3A6D09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91" y="299147"/>
            <a:ext cx="4135609" cy="3969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20058-9854-4793-66D5-225906115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9912"/>
            <a:ext cx="4179697" cy="39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84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471AF4-1ECF-BD27-87B9-E834A8D2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1" y="295240"/>
            <a:ext cx="4228972" cy="3980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9D740C-0C6C-2C93-F1F7-12A1408B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33" y="581384"/>
            <a:ext cx="4210729" cy="39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00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2758E7-E4D7-3F91-F78B-314A1BACBF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59" b="19016"/>
          <a:stretch/>
        </p:blipFill>
        <p:spPr>
          <a:xfrm>
            <a:off x="1019998" y="2406974"/>
            <a:ext cx="3552002" cy="2250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BB42A-C8F1-2EBC-1F66-71F74D91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049F7-28E9-8138-2E52-43EC9EAE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236" y="744022"/>
            <a:ext cx="3117973" cy="1827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03D12-9309-7D61-A5BB-0BD79211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672" y="122572"/>
            <a:ext cx="3477239" cy="4912683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07CD8FDA-4850-46E5-E587-2D027ABFFBDC}"/>
              </a:ext>
            </a:extLst>
          </p:cNvPr>
          <p:cNvSpPr/>
          <p:nvPr/>
        </p:nvSpPr>
        <p:spPr>
          <a:xfrm>
            <a:off x="3694329" y="1986682"/>
            <a:ext cx="1847681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51DC4-19BA-3886-D462-CC1AEAE4E0AC}"/>
              </a:ext>
            </a:extLst>
          </p:cNvPr>
          <p:cNvSpPr txBox="1"/>
          <p:nvPr/>
        </p:nvSpPr>
        <p:spPr>
          <a:xfrm>
            <a:off x="3501209" y="1353784"/>
            <a:ext cx="201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How does the example system(s) display complex properties?</a:t>
            </a:r>
          </a:p>
        </p:txBody>
      </p:sp>
    </p:spTree>
    <p:extLst>
      <p:ext uri="{BB962C8B-B14F-4D97-AF65-F5344CB8AC3E}">
        <p14:creationId xmlns:p14="http://schemas.microsoft.com/office/powerpoint/2010/main" val="3105890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60862-BBD6-4F70-404D-C587F2F269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Complexity in social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30ECC-5FA0-DBBA-94CD-E12438DA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363" y="359077"/>
            <a:ext cx="4658551" cy="41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43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67F38-3AC3-712B-B86D-2D5B4589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Social science deals with important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0C3DE-E7FA-D8BB-5F5F-9877BE48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130" y="722101"/>
            <a:ext cx="3365954" cy="3699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FB2ADE-4793-10B9-EED6-B245B8B1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9" y="4366061"/>
            <a:ext cx="3365955" cy="319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B496C-C5A0-B59F-AE27-6A79FE9E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821" y="666476"/>
            <a:ext cx="2661543" cy="410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E15E9A-F26E-483B-917B-6198926E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Teaching</a:t>
            </a:r>
            <a:r>
              <a:rPr lang="en-GB" dirty="0">
                <a:latin typeface="+mn-lt"/>
              </a:rPr>
              <a:t> Staff (yes, just me)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8A7A53-2F02-4C8B-BAE1-CE094B818D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/>
                </a:solidFill>
                <a:latin typeface="+mn-lt"/>
              </a:rPr>
              <a:t>Who am I?</a:t>
            </a:r>
          </a:p>
          <a:p>
            <a:endParaRPr lang="en-GB" dirty="0">
              <a:latin typeface="+mn-lt"/>
            </a:endParaRPr>
          </a:p>
          <a:p>
            <a:r>
              <a:rPr lang="en-GB" dirty="0">
                <a:latin typeface="+mn-lt"/>
              </a:rPr>
              <a:t>Dr Jennifer Badham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Teach and convene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First contact with questions or for support</a:t>
            </a:r>
          </a:p>
          <a:p>
            <a:endParaRPr lang="en-GB" dirty="0">
              <a:latin typeface="+mn-lt"/>
            </a:endParaRPr>
          </a:p>
          <a:p>
            <a:r>
              <a:rPr lang="en-GB" dirty="0">
                <a:latin typeface="+mn-lt"/>
              </a:rPr>
              <a:t>Talking to me, or about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Jen (or Jennifer)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Dr Badham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She/her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76E329-7775-4690-94BD-A14BCB4919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5221" y="1224708"/>
            <a:ext cx="5167226" cy="291465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/>
                </a:solidFill>
                <a:latin typeface="+mn-lt"/>
              </a:rPr>
              <a:t>Contact details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endParaRPr lang="en-GB" dirty="0">
              <a:solidFill>
                <a:schemeClr val="tx1"/>
              </a:solidFill>
              <a:latin typeface="+mn-lt"/>
            </a:endParaRP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Email: </a:t>
            </a:r>
            <a:r>
              <a:rPr lang="en-GB" dirty="0">
                <a:solidFill>
                  <a:schemeClr val="tx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jennifer.badham@durham.ac.uk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Generally respond by end of following business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+mn-lt"/>
            </a:endParaRP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Office hours:</a:t>
            </a:r>
          </a:p>
          <a:p>
            <a:r>
              <a:rPr lang="en-GB" dirty="0">
                <a:solidFill>
                  <a:schemeClr val="tx1"/>
                </a:solidFill>
              </a:rPr>
              <a:t>By appointment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For in-person, online or Teams chat.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Remember, I may already be talking with another student</a:t>
            </a:r>
          </a:p>
          <a:p>
            <a:r>
              <a:rPr lang="en-GB" dirty="0"/>
              <a:t>Room B3, 32 Old Elvet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1496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A8EF7B-7391-9483-481B-EE732872B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8" t="10775" r="9196" b="14914"/>
          <a:stretch/>
        </p:blipFill>
        <p:spPr>
          <a:xfrm>
            <a:off x="7203366" y="0"/>
            <a:ext cx="1940634" cy="131568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77A3E9-FB5C-9877-6564-3B8F2314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Social science deals with important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0F540-C5CE-3D33-523C-6045AEF7E59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Social scientists help us imagine alternative futures</a:t>
            </a:r>
          </a:p>
          <a:p>
            <a:r>
              <a:rPr lang="en-GB"/>
              <a:t>Social science can help us make sense of our finances (including social welfare)</a:t>
            </a:r>
          </a:p>
          <a:p>
            <a:r>
              <a:rPr lang="en-GB"/>
              <a:t>Social scientists contribute to our health and well‐being</a:t>
            </a:r>
          </a:p>
          <a:p>
            <a:r>
              <a:rPr lang="en-GB"/>
              <a:t>Social science might save your life (eg workplace safety)</a:t>
            </a:r>
          </a:p>
          <a:p>
            <a:r>
              <a:rPr lang="en-GB"/>
              <a:t>Social science can make your neighbourhood safer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3CD0FD-8E02-AF95-4FA3-C608155848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We need social scientists as public intellectuals</a:t>
            </a:r>
          </a:p>
          <a:p>
            <a:r>
              <a:rPr lang="en-GB"/>
              <a:t>Social science can improve our children’s lives and education</a:t>
            </a:r>
          </a:p>
          <a:p>
            <a:r>
              <a:rPr lang="en-GB"/>
              <a:t>Social science can change the world for the better (eg human rights)</a:t>
            </a:r>
          </a:p>
          <a:p>
            <a:r>
              <a:rPr lang="en-GB"/>
              <a:t>Social science can broaden your horizons</a:t>
            </a:r>
          </a:p>
          <a:p>
            <a:r>
              <a:rPr lang="en-GB"/>
              <a:t>We need social science to guarantee our democracy</a:t>
            </a:r>
          </a:p>
        </p:txBody>
      </p:sp>
    </p:spTree>
    <p:extLst>
      <p:ext uri="{BB962C8B-B14F-4D97-AF65-F5344CB8AC3E}">
        <p14:creationId xmlns:p14="http://schemas.microsoft.com/office/powerpoint/2010/main" val="172250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AF7B-C3E5-2D1D-FEB3-37D6E622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Experimental methods help us to understand people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0BAD0-F9D6-1363-79B2-139437896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Example: Many biases in the way people make decisions</a:t>
            </a:r>
          </a:p>
          <a:p>
            <a:r>
              <a:rPr lang="en-GB"/>
              <a:t>Prospect theory</a:t>
            </a:r>
          </a:p>
          <a:p>
            <a:pPr lvl="1"/>
            <a:r>
              <a:rPr lang="en-GB"/>
              <a:t>Loss is more important than gain</a:t>
            </a:r>
          </a:p>
          <a:p>
            <a:pPr lvl="1"/>
            <a:r>
              <a:rPr lang="en-GB"/>
              <a:t>Small probabilities are overweighted</a:t>
            </a:r>
          </a:p>
          <a:p>
            <a:pPr lvl="1"/>
            <a:r>
              <a:rPr lang="en-GB"/>
              <a:t>Definite outcomes are overweighted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8D4E2-BC91-5DB8-E192-8E26BCB1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7" y="1134734"/>
            <a:ext cx="4456523" cy="30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5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7F70-AB60-12C8-1DD5-6AC031669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53" y="277484"/>
            <a:ext cx="7895503" cy="444118"/>
          </a:xfrm>
        </p:spPr>
        <p:txBody>
          <a:bodyPr/>
          <a:lstStyle/>
          <a:p>
            <a:r>
              <a:rPr lang="en-GB"/>
              <a:t>Qualitative methods help us to understand people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FE671-DB21-26EF-6133-FDB1C3F4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23" y="2408117"/>
            <a:ext cx="3589518" cy="2207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DE4AB6-3707-F4A8-CF66-DF2A50BC2D30}"/>
              </a:ext>
            </a:extLst>
          </p:cNvPr>
          <p:cNvSpPr txBox="1"/>
          <p:nvPr/>
        </p:nvSpPr>
        <p:spPr>
          <a:xfrm>
            <a:off x="4752776" y="2070682"/>
            <a:ext cx="408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Why do people refuse covid vaccination?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68449-BCED-785A-0636-8DF255A6BCD0}"/>
              </a:ext>
            </a:extLst>
          </p:cNvPr>
          <p:cNvSpPr txBox="1"/>
          <p:nvPr/>
        </p:nvSpPr>
        <p:spPr>
          <a:xfrm>
            <a:off x="4489964" y="4589017"/>
            <a:ext cx="44667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https://www.ons.gov.uk/releases/covid19vaccinationqualitativestudy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9FCB2-2ACF-DB85-C17C-9E48F7DCBC97}"/>
              </a:ext>
            </a:extLst>
          </p:cNvPr>
          <p:cNvSpPr txBox="1"/>
          <p:nvPr/>
        </p:nvSpPr>
        <p:spPr>
          <a:xfrm>
            <a:off x="347471" y="706109"/>
            <a:ext cx="398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How to ask about gender in the census?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810E05-355B-A222-B5DB-AAD1B99B6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53" y="1044455"/>
            <a:ext cx="1891402" cy="2053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B2F7F2-E6E8-BA57-753D-1A93553B4694}"/>
              </a:ext>
            </a:extLst>
          </p:cNvPr>
          <p:cNvSpPr txBox="1"/>
          <p:nvPr/>
        </p:nvSpPr>
        <p:spPr>
          <a:xfrm>
            <a:off x="347471" y="3408724"/>
            <a:ext cx="3589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https://www.ons.gov.uk/methodology/classificationsandstandards/measuringequality/genderidentity/qualitativeresearchongenderidentityphase1summaryreport</a:t>
            </a:r>
          </a:p>
        </p:txBody>
      </p:sp>
      <p:pic>
        <p:nvPicPr>
          <p:cNvPr id="3" name="Picture 3" descr="Cutout symbol of transgender">
            <a:extLst>
              <a:ext uri="{FF2B5EF4-FFF2-40B4-BE49-F238E27FC236}">
                <a16:creationId xmlns:a16="http://schemas.microsoft.com/office/drawing/2014/main" id="{FE4BA71C-75C6-D0BF-5C85-B327B92C0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1" r="16541" b="8271"/>
          <a:stretch/>
        </p:blipFill>
        <p:spPr>
          <a:xfrm>
            <a:off x="2649557" y="1182248"/>
            <a:ext cx="1842560" cy="1677554"/>
          </a:xfrm>
          <a:prstGeom prst="rect">
            <a:avLst/>
          </a:prstGeom>
        </p:spPr>
      </p:pic>
      <p:pic>
        <p:nvPicPr>
          <p:cNvPr id="8" name="Picture 9" descr="COVID-19 vaccine vials">
            <a:extLst>
              <a:ext uri="{FF2B5EF4-FFF2-40B4-BE49-F238E27FC236}">
                <a16:creationId xmlns:a16="http://schemas.microsoft.com/office/drawing/2014/main" id="{D1EF6E70-9240-5242-D2E2-F5103F3D6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050" y="800788"/>
            <a:ext cx="2206128" cy="12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82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CFF9-FE88-BD05-9BA8-823F20B7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Statistical methods help us to understand 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70CD-117F-6B48-89C2-6E06DE6D0F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GB"/>
              <a:t>Example: Understanding disadvantage</a:t>
            </a:r>
          </a:p>
          <a:p>
            <a:r>
              <a:rPr lang="en-GB"/>
              <a:t>In the US, intergenerational mobility differs by race: With parents in the top 20% of income</a:t>
            </a:r>
          </a:p>
          <a:p>
            <a:pPr lvl="1"/>
            <a:r>
              <a:rPr lang="en-GB"/>
              <a:t>41% of white children end up in top 20% of income</a:t>
            </a:r>
          </a:p>
          <a:p>
            <a:pPr lvl="1"/>
            <a:r>
              <a:rPr lang="en-GB"/>
              <a:t>18% of black children end up in top 20% of income</a:t>
            </a:r>
          </a:p>
          <a:p>
            <a:r>
              <a:rPr lang="en-GB"/>
              <a:t>But a long way to go on improving equity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2CC6C-DDE7-C7E1-D99D-DDAD08ED7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435" y="642328"/>
            <a:ext cx="3291012" cy="44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36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0330-2C60-C7CB-AE76-DC4AA5E0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Social science has improved people’s lives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FEEB4-574B-93C5-274B-F197BD940B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0EE18E-06FC-E1EB-0520-37467C6E9F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45605" y="1224708"/>
            <a:ext cx="2978335" cy="2914650"/>
          </a:xfrm>
        </p:spPr>
        <p:txBody>
          <a:bodyPr/>
          <a:lstStyle/>
          <a:p>
            <a:r>
              <a:rPr lang="en-GB"/>
              <a:t>Additional 25 years of life due to public health policies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Details at:</a:t>
            </a:r>
          </a:p>
          <a:p>
            <a:endParaRPr lang="en-GB"/>
          </a:p>
        </p:txBody>
      </p:sp>
      <p:pic>
        <p:nvPicPr>
          <p:cNvPr id="5" name="Content Placeholder 3" descr="TenGreatPubHealth.png">
            <a:extLst>
              <a:ext uri="{FF2B5EF4-FFF2-40B4-BE49-F238E27FC236}">
                <a16:creationId xmlns:a16="http://schemas.microsoft.com/office/drawing/2014/main" id="{887F8AEE-406F-A31B-2029-2D989ECCC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2" b="473"/>
          <a:stretch/>
        </p:blipFill>
        <p:spPr>
          <a:xfrm>
            <a:off x="261068" y="808739"/>
            <a:ext cx="5059638" cy="2986592"/>
          </a:xfrm>
          <a:prstGeom prst="rect">
            <a:avLst/>
          </a:prstGeom>
        </p:spPr>
      </p:pic>
      <p:pic>
        <p:nvPicPr>
          <p:cNvPr id="9" name="Picture 8" descr="Screen Shot 2016-06-08 at 10.56.28 AM.png">
            <a:extLst>
              <a:ext uri="{FF2B5EF4-FFF2-40B4-BE49-F238E27FC236}">
                <a16:creationId xmlns:a16="http://schemas.microsoft.com/office/drawing/2014/main" id="{BA3A9EAD-00D0-C70D-F6A7-FB602260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57" y="3906077"/>
            <a:ext cx="3146194" cy="3988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043965-9CDE-7F6E-E51A-C71293DF309A}"/>
              </a:ext>
            </a:extLst>
          </p:cNvPr>
          <p:cNvSpPr/>
          <p:nvPr/>
        </p:nvSpPr>
        <p:spPr>
          <a:xfrm>
            <a:off x="2294157" y="4304890"/>
            <a:ext cx="3320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http://www.cdc.gov/about/history/tengpha.htm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87ECF-165F-EC0F-6756-C3DE727D7F8C}"/>
              </a:ext>
            </a:extLst>
          </p:cNvPr>
          <p:cNvSpPr txBox="1"/>
          <p:nvPr/>
        </p:nvSpPr>
        <p:spPr>
          <a:xfrm>
            <a:off x="4995315" y="2877701"/>
            <a:ext cx="3887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https://sphweb.bumc.bu.edu/otlt/mph-modules/ph/publichealthhistory/publichealthhistory9.html</a:t>
            </a:r>
          </a:p>
        </p:txBody>
      </p:sp>
    </p:spTree>
    <p:extLst>
      <p:ext uri="{BB962C8B-B14F-4D97-AF65-F5344CB8AC3E}">
        <p14:creationId xmlns:p14="http://schemas.microsoft.com/office/powerpoint/2010/main" val="270095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A374-F867-1D12-01A9-E70A8138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Much of the contribution uses surveys and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642A-09FC-33F6-914A-913DAED280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National regular surveys</a:t>
            </a:r>
          </a:p>
          <a:p>
            <a:pPr lvl="1"/>
            <a:r>
              <a:rPr lang="en-GB"/>
              <a:t>Describe society</a:t>
            </a:r>
          </a:p>
          <a:p>
            <a:pPr lvl="1"/>
            <a:r>
              <a:rPr lang="en-GB"/>
              <a:t>Inform government plans</a:t>
            </a:r>
          </a:p>
          <a:p>
            <a:r>
              <a:rPr lang="en-GB"/>
              <a:t>Familiar uses</a:t>
            </a:r>
          </a:p>
          <a:p>
            <a:pPr lvl="1"/>
            <a:r>
              <a:rPr lang="en-GB"/>
              <a:t>Estimate economic indicators such as inflation</a:t>
            </a:r>
          </a:p>
          <a:p>
            <a:pPr lvl="1"/>
            <a:r>
              <a:rPr lang="en-GB"/>
              <a:t>Measure social inequalities</a:t>
            </a:r>
          </a:p>
          <a:p>
            <a:pPr lvl="1"/>
            <a:r>
              <a:rPr lang="en-GB"/>
              <a:t>Track changes in social attitudes</a:t>
            </a:r>
          </a:p>
          <a:p>
            <a:pPr lvl="1"/>
            <a:r>
              <a:rPr lang="en-GB"/>
              <a:t>Identify gaps in services</a:t>
            </a:r>
          </a:p>
          <a:p>
            <a:pPr lvl="1"/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E73F5B-C4DA-ECFE-4293-5A454EE55A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err="1"/>
              <a:t>Adhoc</a:t>
            </a:r>
            <a:r>
              <a:rPr lang="en-GB"/>
              <a:t> surveys and analysis</a:t>
            </a:r>
          </a:p>
          <a:p>
            <a:r>
              <a:rPr lang="en-GB"/>
              <a:t>Government surveys on critical issues</a:t>
            </a:r>
          </a:p>
          <a:p>
            <a:pPr lvl="1"/>
            <a:r>
              <a:rPr lang="en-GB"/>
              <a:t>COVID-19 testing</a:t>
            </a:r>
          </a:p>
          <a:p>
            <a:r>
              <a:rPr lang="en-GB"/>
              <a:t>Individual researchers testing a theory</a:t>
            </a:r>
          </a:p>
          <a:p>
            <a:r>
              <a:rPr lang="en-GB"/>
              <a:t>Evaluating interventions</a:t>
            </a:r>
          </a:p>
          <a:p>
            <a:pPr lvl="1"/>
            <a:r>
              <a:rPr lang="en-GB"/>
              <a:t>New healthcare technology</a:t>
            </a:r>
          </a:p>
          <a:p>
            <a:pPr lvl="1"/>
            <a:r>
              <a:rPr lang="en-GB"/>
              <a:t>Changes in policy</a:t>
            </a:r>
          </a:p>
        </p:txBody>
      </p:sp>
    </p:spTree>
    <p:extLst>
      <p:ext uri="{BB962C8B-B14F-4D97-AF65-F5344CB8AC3E}">
        <p14:creationId xmlns:p14="http://schemas.microsoft.com/office/powerpoint/2010/main" val="3152287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data sources now available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2BE61-97BF-E319-5097-CF31959C173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4270167" cy="2914650"/>
          </a:xfrm>
        </p:spPr>
        <p:txBody>
          <a:bodyPr>
            <a:normAutofit/>
          </a:bodyPr>
          <a:lstStyle/>
          <a:p>
            <a:r>
              <a:rPr lang="en-GB" dirty="0"/>
              <a:t>Social scientists had distinctive methods through latter half of 20th century that justified claims of expertise in social problems</a:t>
            </a:r>
          </a:p>
          <a:p>
            <a:r>
              <a:rPr lang="en-GB" dirty="0"/>
              <a:t>Large transactional data makes such expertise irrelevant for some questions</a:t>
            </a:r>
          </a:p>
          <a:p>
            <a:pPr lvl="1"/>
            <a:r>
              <a:rPr lang="en-GB" dirty="0"/>
              <a:t>No need to use proxy variables (eg class) to infer similar expected transactions</a:t>
            </a:r>
          </a:p>
          <a:p>
            <a:pPr lvl="1"/>
            <a:r>
              <a:rPr lang="en-GB" dirty="0"/>
              <a:t>Interpretation does not rely on random selection and good response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A63DA-DA99-AC42-B40D-4CB67E00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540" y="989007"/>
            <a:ext cx="3726483" cy="33272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576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althcare1024x5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84" y="2340053"/>
            <a:ext cx="5606894" cy="280344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social problems less amenable to survey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Global population overload</a:t>
            </a:r>
          </a:p>
          <a:p>
            <a:r>
              <a:rPr lang="en-US" dirty="0"/>
              <a:t>Global warming and climate change</a:t>
            </a:r>
          </a:p>
          <a:p>
            <a:r>
              <a:rPr lang="en-US" dirty="0"/>
              <a:t>Increasing ecological challenges – access to water, food</a:t>
            </a:r>
          </a:p>
          <a:p>
            <a:r>
              <a:rPr lang="en-US" dirty="0"/>
              <a:t>Entrenched inequality, within and between countries</a:t>
            </a:r>
          </a:p>
          <a:p>
            <a:r>
              <a:rPr lang="en-US" dirty="0"/>
              <a:t>Cultural conflict and terrorism</a:t>
            </a:r>
          </a:p>
          <a:p>
            <a:r>
              <a:rPr lang="en-US" dirty="0"/>
              <a:t>Fast moving epidemics, pandemics</a:t>
            </a:r>
          </a:p>
          <a:p>
            <a:r>
              <a:rPr lang="en-US" dirty="0"/>
              <a:t>Fragile infrastructure such as supply chain breakdowns</a:t>
            </a:r>
          </a:p>
        </p:txBody>
      </p:sp>
    </p:spTree>
    <p:extLst>
      <p:ext uri="{BB962C8B-B14F-4D97-AF65-F5344CB8AC3E}">
        <p14:creationId xmlns:p14="http://schemas.microsoft.com/office/powerpoint/2010/main" val="11654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1E09-7487-3AE2-15B1-4BACF702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social policy, may be referred to as ‘wicked problems’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72E9-8EFC-967A-E681-38B2A3637E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950447" cy="2914650"/>
          </a:xfrm>
        </p:spPr>
        <p:txBody>
          <a:bodyPr>
            <a:normAutofit fontScale="70000" lnSpcReduction="20000"/>
          </a:bodyPr>
          <a:lstStyle/>
          <a:p>
            <a:r>
              <a:rPr lang="en-GB"/>
              <a:t>There is no definitive formulation of the problem</a:t>
            </a:r>
          </a:p>
          <a:p>
            <a:pPr lvl="1"/>
            <a:r>
              <a:rPr lang="en-GB"/>
              <a:t>Competing perspectives</a:t>
            </a:r>
          </a:p>
          <a:p>
            <a:pPr lvl="1"/>
            <a:r>
              <a:rPr lang="en-GB"/>
              <a:t>No specific end point</a:t>
            </a:r>
          </a:p>
          <a:p>
            <a:r>
              <a:rPr lang="en-GB"/>
              <a:t>Solutions are relative; good or bad. The set of potential solutions (or even approaches) is not well described.</a:t>
            </a:r>
          </a:p>
          <a:p>
            <a:r>
              <a:rPr lang="en-GB"/>
              <a:t>Every wicked problem is essentially unique</a:t>
            </a:r>
          </a:p>
          <a:p>
            <a:pPr lvl="1"/>
            <a:r>
              <a:rPr lang="en-GB"/>
              <a:t>Interventions cannot be readily undone</a:t>
            </a:r>
          </a:p>
          <a:p>
            <a:pPr lvl="1"/>
            <a:r>
              <a:rPr lang="en-GB"/>
              <a:t>No opportunity to learn by trial and error</a:t>
            </a:r>
          </a:p>
          <a:p>
            <a:pPr lvl="1"/>
            <a:r>
              <a:rPr lang="en-GB"/>
              <a:t>May be no public tolerance of failure</a:t>
            </a:r>
          </a:p>
          <a:p>
            <a:r>
              <a:rPr lang="en-GB"/>
              <a:t>Every wicked problem can be considered to be a symptom of another problem</a:t>
            </a:r>
          </a:p>
          <a:p>
            <a:pPr lvl="1"/>
            <a:r>
              <a:rPr lang="en-GB"/>
              <a:t>Intervening in one area creates other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7FE31-EF43-E67A-9A76-EBE3A0A7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63" y="787053"/>
            <a:ext cx="4074369" cy="34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89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63D5D8-294F-CA83-4397-50C43F94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Characteristics of wicked problems are features of complexity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10C6C54-A4CF-39AF-15EB-D019F39E5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570884"/>
              </p:ext>
            </p:extLst>
          </p:nvPr>
        </p:nvGraphicFramePr>
        <p:xfrm>
          <a:off x="335499" y="1053918"/>
          <a:ext cx="8473002" cy="3035663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4236501">
                  <a:extLst>
                    <a:ext uri="{9D8B030D-6E8A-4147-A177-3AD203B41FA5}">
                      <a16:colId xmlns:a16="http://schemas.microsoft.com/office/drawing/2014/main" val="3500868987"/>
                    </a:ext>
                  </a:extLst>
                </a:gridCol>
                <a:gridCol w="4236501">
                  <a:extLst>
                    <a:ext uri="{9D8B030D-6E8A-4147-A177-3AD203B41FA5}">
                      <a16:colId xmlns:a16="http://schemas.microsoft.com/office/drawing/2014/main" val="1012551465"/>
                    </a:ext>
                  </a:extLst>
                </a:gridCol>
              </a:tblGrid>
              <a:tr h="491360">
                <a:tc>
                  <a:txBody>
                    <a:bodyPr/>
                    <a:lstStyle/>
                    <a:p>
                      <a:r>
                        <a:rPr lang="en-GB"/>
                        <a:t>Wicked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Complexity framing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0132"/>
                  </a:ext>
                </a:extLst>
              </a:tr>
              <a:tr h="848101">
                <a:tc>
                  <a:txBody>
                    <a:bodyPr/>
                    <a:lstStyle/>
                    <a:p>
                      <a:r>
                        <a:rPr lang="en-GB"/>
                        <a:t>Entrenched problems resistant to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Domains of stability</a:t>
                      </a:r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141056"/>
                  </a:ext>
                </a:extLst>
              </a:tr>
              <a:tr h="8481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Poorly formulated with competing perspectives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Open system</a:t>
                      </a:r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701310"/>
                  </a:ext>
                </a:extLst>
              </a:tr>
              <a:tr h="8481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Problems are symptoms of other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>
                        <a:buNone/>
                      </a:pPr>
                      <a:r>
                        <a:rPr lang="en-GB"/>
                        <a:t>Feedback</a:t>
                      </a:r>
                    </a:p>
                    <a:p>
                      <a:pPr marL="0" lvl="1" indent="0">
                        <a:buNone/>
                      </a:pPr>
                      <a:r>
                        <a:rPr lang="en-GB"/>
                        <a:t>Interactions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260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7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45850F-88A2-49E0-9F09-0CE9BFA7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you learn about?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EC2C93-2461-44D9-BD95-603E6A6DE9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First and last lectures discuss key ideas from complexity and methods</a:t>
            </a:r>
          </a:p>
          <a:p>
            <a:r>
              <a:rPr lang="en-GB" dirty="0"/>
              <a:t>Four methods with paired sessions</a:t>
            </a:r>
          </a:p>
          <a:p>
            <a:pPr lvl="1"/>
            <a:r>
              <a:rPr lang="en-GB" dirty="0"/>
              <a:t>Lecture ‘about’</a:t>
            </a:r>
          </a:p>
          <a:p>
            <a:pPr lvl="1"/>
            <a:r>
              <a:rPr lang="en-GB" dirty="0"/>
              <a:t>Workshop ‘to do’ application</a:t>
            </a:r>
          </a:p>
          <a:p>
            <a:pPr marL="0" lvl="1" indent="0"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2A93C-413A-429E-B19D-DB98E6F2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84" y="2267799"/>
            <a:ext cx="4774939" cy="24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71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2483D9-A173-1461-AB08-3EC839CA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48" y="342509"/>
            <a:ext cx="4179305" cy="3695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B774F-F634-8220-69AC-F9C7C228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Social domains are interconnected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B70AD-BD2F-DF61-B179-5CB8C435B9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726781" cy="2914650"/>
          </a:xfrm>
        </p:spPr>
        <p:txBody>
          <a:bodyPr>
            <a:normAutofit/>
          </a:bodyPr>
          <a:lstStyle/>
          <a:p>
            <a:r>
              <a:rPr lang="en-GB" dirty="0"/>
              <a:t>EU sought suggested missions for their research agenda </a:t>
            </a:r>
          </a:p>
          <a:p>
            <a:r>
              <a:rPr lang="en-GB" dirty="0"/>
              <a:t>Comments by research organisations, NGOs, businesses and other organisations</a:t>
            </a:r>
          </a:p>
          <a:p>
            <a:r>
              <a:rPr lang="en-GB" dirty="0"/>
              <a:t>Contributions addressed multiple intervention domains simultaneously</a:t>
            </a:r>
          </a:p>
          <a:p>
            <a:pPr lvl="1"/>
            <a:r>
              <a:rPr lang="en-GB" dirty="0"/>
              <a:t>Mapping of co-occurrence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2218B-ADE5-E39D-B470-11F864408321}"/>
              </a:ext>
            </a:extLst>
          </p:cNvPr>
          <p:cNvSpPr txBox="1"/>
          <p:nvPr/>
        </p:nvSpPr>
        <p:spPr>
          <a:xfrm>
            <a:off x="1253188" y="4305334"/>
            <a:ext cx="62856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European Commission, Directorate-General for Research and Innovation, </a:t>
            </a:r>
            <a:r>
              <a:rPr lang="en-GB" sz="1200" err="1"/>
              <a:t>Sorokins</a:t>
            </a:r>
            <a:r>
              <a:rPr lang="en-GB" sz="1200"/>
              <a:t>, J., </a:t>
            </a:r>
            <a:r>
              <a:rPr lang="en-GB" sz="1200" err="1"/>
              <a:t>Griniece</a:t>
            </a:r>
            <a:r>
              <a:rPr lang="en-GB" sz="1200"/>
              <a:t>, E., </a:t>
            </a:r>
            <a:r>
              <a:rPr lang="en-GB" sz="1200" i="1"/>
              <a:t>Responses to the call for feedback on “Mission-Oriented Research &amp; Innovation in the European Union” by Mariana </a:t>
            </a:r>
            <a:r>
              <a:rPr lang="en-GB" sz="1200" i="1" err="1"/>
              <a:t>Mazzucato</a:t>
            </a:r>
            <a:r>
              <a:rPr lang="en-GB" sz="1200" i="1"/>
              <a:t> : analysis report</a:t>
            </a:r>
            <a:r>
              <a:rPr lang="en-GB" sz="1200"/>
              <a:t>, Dudek, P.(editor), Publications Office, 2018, https://data.europa.eu/doi/10.2777/870760 (Figure 6)</a:t>
            </a:r>
          </a:p>
        </p:txBody>
      </p:sp>
    </p:spTree>
    <p:extLst>
      <p:ext uri="{BB962C8B-B14F-4D97-AF65-F5344CB8AC3E}">
        <p14:creationId xmlns:p14="http://schemas.microsoft.com/office/powerpoint/2010/main" val="4076989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122F-E298-458F-BC96-33DEEC4E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Survey methods typically ignore context…</a:t>
            </a:r>
            <a:br>
              <a:rPr lang="en-GB" dirty="0"/>
            </a:br>
            <a:r>
              <a:rPr lang="en-GB" dirty="0"/>
              <a:t>(1968 quote, but still valid)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03D91-4698-425B-BE8B-8565F617E2F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/>
              <a:t>As usually practiced, using random sampling of individuals, the survey is a sociological meatgrinder, tearing the individual from his social context… If our aim is to understand people’s behaviour rather than simply record it, we want to know about primary groups, </a:t>
            </a:r>
            <a:r>
              <a:rPr lang="en-GB" i="1" dirty="0" err="1"/>
              <a:t>neighborhoods</a:t>
            </a:r>
            <a:r>
              <a:rPr lang="en-GB" i="1" dirty="0"/>
              <a:t>, social circles and communities; about interaction, communication, role expectations, and social control.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C0E09-98E7-E161-EEAA-926C4922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09" y="1130740"/>
            <a:ext cx="4166328" cy="31025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59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3351-271B-659B-58B3-F9C052EF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Survey methods can include context</a:t>
            </a:r>
            <a:br>
              <a:rPr lang="en-GB" dirty="0"/>
            </a:br>
            <a:r>
              <a:rPr lang="en-GB" dirty="0"/>
              <a:t>But analysis is not a simple comparison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0469-1563-BD7F-2469-74D0F39FC2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Barton (1968) also describes methods to incorporate context</a:t>
            </a:r>
          </a:p>
          <a:p>
            <a:r>
              <a:rPr lang="en-GB" dirty="0"/>
              <a:t>Ask about the characteristics of their friends, co-workers, neighbours, family…</a:t>
            </a:r>
          </a:p>
          <a:p>
            <a:pPr lvl="1"/>
            <a:r>
              <a:rPr lang="en-GB" dirty="0"/>
              <a:t>Perceived characteristics can also be compared to real characteristics if both surveyed</a:t>
            </a:r>
          </a:p>
          <a:p>
            <a:r>
              <a:rPr lang="en-GB" dirty="0"/>
              <a:t>Use cluster sampling</a:t>
            </a:r>
          </a:p>
          <a:p>
            <a:pPr lvl="1"/>
            <a:r>
              <a:rPr lang="en-GB" dirty="0"/>
              <a:t>Measure for both cluster and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0C2B8-E351-CE34-9714-54FBB2923F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Include ‘interpersonal environment’ in survey</a:t>
            </a:r>
          </a:p>
          <a:p>
            <a:pPr lvl="1"/>
            <a:r>
              <a:rPr lang="en-GB" dirty="0"/>
              <a:t>Network data: relationship and influence measures such as frequency/duration of contact</a:t>
            </a:r>
          </a:p>
          <a:p>
            <a:r>
              <a:rPr lang="en-GB" dirty="0"/>
              <a:t>Supplement with information about institutional connections</a:t>
            </a:r>
          </a:p>
          <a:p>
            <a:pPr lvl="1"/>
            <a:r>
              <a:rPr lang="en-GB" dirty="0"/>
              <a:t>Enriches the analysis, for example by comparing opportunities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55D8F-8B2F-B538-DD13-033C69858CFA}"/>
              </a:ext>
            </a:extLst>
          </p:cNvPr>
          <p:cNvSpPr txBox="1"/>
          <p:nvPr/>
        </p:nvSpPr>
        <p:spPr>
          <a:xfrm>
            <a:off x="4572000" y="4370781"/>
            <a:ext cx="340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Barton, A. H. (1968). Bringing society back in: Survey research and macro-methodology. </a:t>
            </a:r>
            <a:r>
              <a:rPr lang="en-US" sz="900" i="1" dirty="0"/>
              <a:t>American Behavioral Scientist</a:t>
            </a:r>
            <a:r>
              <a:rPr lang="en-US" sz="900" dirty="0"/>
              <a:t>, 12(2),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285232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0B903-CC69-83EB-F8B1-8B52EA5AB5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Complexity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F0FD6-C617-DFD2-85DB-E99A435DB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020" y="261234"/>
            <a:ext cx="43815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8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Why are complex problems difficult?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altLang="en-US" dirty="0"/>
              <a:t>Focus on ‘the’ (singular) cause</a:t>
            </a:r>
          </a:p>
          <a:p>
            <a:pPr lvl="1"/>
            <a:r>
              <a:rPr lang="en-AU" altLang="en-US" dirty="0"/>
              <a:t>Legal system: Who is at fault?</a:t>
            </a:r>
            <a:endParaRPr lang="en-AU" dirty="0"/>
          </a:p>
          <a:p>
            <a:r>
              <a:rPr lang="en-AU" altLang="en-US" dirty="0"/>
              <a:t>Scientific training:</a:t>
            </a:r>
          </a:p>
          <a:p>
            <a:pPr lvl="1"/>
            <a:r>
              <a:rPr lang="en-AU" altLang="en-US" dirty="0"/>
              <a:t>Experiments seek to isolate one difference</a:t>
            </a:r>
          </a:p>
          <a:p>
            <a:pPr lvl="1"/>
            <a:r>
              <a:rPr lang="en-AU" altLang="en-US" dirty="0"/>
              <a:t>Narrative with reasons is ‘subjective’</a:t>
            </a:r>
          </a:p>
          <a:p>
            <a:pPr lvl="2"/>
            <a:r>
              <a:rPr lang="en-AU" altLang="en-US" dirty="0"/>
              <a:t>Low in the evidence hierarchy</a:t>
            </a:r>
          </a:p>
          <a:p>
            <a:pPr lvl="1"/>
            <a:r>
              <a:rPr lang="en-AU" altLang="en-US" dirty="0"/>
              <a:t>Randomised control trials report average</a:t>
            </a:r>
          </a:p>
          <a:p>
            <a:pPr lvl="2"/>
            <a:r>
              <a:rPr lang="en-AU" altLang="en-US" dirty="0"/>
              <a:t>Diversity not interesting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2648F-10CC-438A-BB1D-D05F6A07A0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Reductionist techniques look at only one part</a:t>
            </a:r>
          </a:p>
          <a:p>
            <a:pPr lvl="1"/>
            <a:r>
              <a:rPr lang="en-AU" dirty="0"/>
              <a:t>Predator population has cyclic pattern but reason unclear without the prey</a:t>
            </a:r>
          </a:p>
          <a:p>
            <a:pPr lvl="1"/>
            <a:r>
              <a:rPr lang="en-AU" dirty="0"/>
              <a:t>Music cannot be analysed by looking at one instrument in isolation</a:t>
            </a:r>
          </a:p>
          <a:p>
            <a:r>
              <a:rPr lang="en-AU" dirty="0"/>
              <a:t>Expect `cause’ to be near ‘effect’</a:t>
            </a:r>
          </a:p>
          <a:p>
            <a:r>
              <a:rPr lang="en-AU" dirty="0"/>
              <a:t>Even harder if people are involved</a:t>
            </a:r>
          </a:p>
          <a:p>
            <a:pPr lvl="1"/>
            <a:r>
              <a:rPr lang="en-AU" dirty="0"/>
              <a:t>Preferences and situation change</a:t>
            </a:r>
          </a:p>
          <a:p>
            <a:r>
              <a:rPr lang="en-AU" dirty="0"/>
              <a:t>Many social issues have multiple contributing factors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1191B-E715-4F4A-AABF-DB257237FE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Reductionist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91839-4C97-4242-ABD1-989E3CD539B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/>
              <a:t>Why doesn’t this work?</a:t>
            </a:r>
          </a:p>
        </p:txBody>
      </p:sp>
    </p:spTree>
    <p:extLst>
      <p:ext uri="{BB962C8B-B14F-4D97-AF65-F5344CB8AC3E}">
        <p14:creationId xmlns:p14="http://schemas.microsoft.com/office/powerpoint/2010/main" val="1903207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803147"/>
            <a:ext cx="6823275" cy="38176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9594" y="4620767"/>
            <a:ext cx="490836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http://www.art-sciencefactory.com/complexity-map_feb09.html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37A88B-375B-17DC-D400-79D5BA81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Complexity sciences is not a single field</a:t>
            </a:r>
          </a:p>
        </p:txBody>
      </p:sp>
    </p:spTree>
    <p:extLst>
      <p:ext uri="{BB962C8B-B14F-4D97-AF65-F5344CB8AC3E}">
        <p14:creationId xmlns:p14="http://schemas.microsoft.com/office/powerpoint/2010/main" val="1609284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844188"/>
            <a:ext cx="6823275" cy="38176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00235-1C8C-714F-854C-D125A8F32422}"/>
              </a:ext>
            </a:extLst>
          </p:cNvPr>
          <p:cNvSpPr/>
          <p:nvPr/>
        </p:nvSpPr>
        <p:spPr>
          <a:xfrm>
            <a:off x="3703301" y="3035346"/>
            <a:ext cx="1119350" cy="6279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F0A6F1-9801-574C-9D0E-285F636EB4EF}"/>
              </a:ext>
            </a:extLst>
          </p:cNvPr>
          <p:cNvSpPr/>
          <p:nvPr/>
        </p:nvSpPr>
        <p:spPr>
          <a:xfrm>
            <a:off x="6232131" y="2436258"/>
            <a:ext cx="547850" cy="408597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08CE23-DDC4-E645-AF08-25D634115EC4}"/>
              </a:ext>
            </a:extLst>
          </p:cNvPr>
          <p:cNvSpPr/>
          <p:nvPr/>
        </p:nvSpPr>
        <p:spPr>
          <a:xfrm>
            <a:off x="5156135" y="2366642"/>
            <a:ext cx="580916" cy="478213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3AE299F-57EB-0D4C-AF4A-4ECDF4BD2ED0}"/>
              </a:ext>
            </a:extLst>
          </p:cNvPr>
          <p:cNvSpPr/>
          <p:nvPr/>
        </p:nvSpPr>
        <p:spPr>
          <a:xfrm>
            <a:off x="2223749" y="2231959"/>
            <a:ext cx="2437307" cy="61289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62C854-2492-1440-B33E-113ED12159FB}"/>
              </a:ext>
            </a:extLst>
          </p:cNvPr>
          <p:cNvSpPr/>
          <p:nvPr/>
        </p:nvSpPr>
        <p:spPr>
          <a:xfrm>
            <a:off x="4142981" y="1721032"/>
            <a:ext cx="547850" cy="408597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077AB6-B739-1D40-AB99-0922CA5F7EB8}"/>
              </a:ext>
            </a:extLst>
          </p:cNvPr>
          <p:cNvSpPr/>
          <p:nvPr/>
        </p:nvSpPr>
        <p:spPr>
          <a:xfrm>
            <a:off x="2377746" y="1721032"/>
            <a:ext cx="828939" cy="472157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27C9A1-C7A8-19C0-B146-CE84B2F6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of the complexity oriented theories</a:t>
            </a:r>
          </a:p>
        </p:txBody>
      </p:sp>
    </p:spTree>
    <p:extLst>
      <p:ext uri="{BB962C8B-B14F-4D97-AF65-F5344CB8AC3E}">
        <p14:creationId xmlns:p14="http://schemas.microsoft.com/office/powerpoint/2010/main" val="494342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social complexity theories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Focus on the intersection of factors</a:t>
            </a:r>
          </a:p>
          <a:p>
            <a:pPr lvl="1"/>
            <a:r>
              <a:rPr lang="en-GB" dirty="0"/>
              <a:t>Example: intersectionality theory (Patricia Hill Collins)</a:t>
            </a:r>
          </a:p>
          <a:p>
            <a:r>
              <a:rPr lang="en-GB" dirty="0"/>
              <a:t>Study social complexity in systems terms (paths, relationships)</a:t>
            </a:r>
          </a:p>
          <a:p>
            <a:pPr lvl="1"/>
            <a:r>
              <a:rPr lang="en-GB" dirty="0"/>
              <a:t>Example: world systems theory (Immanuel Wallerstein)</a:t>
            </a:r>
          </a:p>
          <a:p>
            <a:r>
              <a:rPr lang="en-GB" dirty="0"/>
              <a:t>See the structure of society in network terms</a:t>
            </a:r>
          </a:p>
          <a:p>
            <a:pPr lvl="1"/>
            <a:r>
              <a:rPr lang="en-GB" dirty="0"/>
              <a:t>Example: global network society (Manuel Castells)</a:t>
            </a:r>
          </a:p>
          <a:p>
            <a:r>
              <a:rPr lang="en-GB" dirty="0"/>
              <a:t>Interested in how social complexity evolves across time.</a:t>
            </a:r>
          </a:p>
          <a:p>
            <a:pPr lvl="1"/>
            <a:r>
              <a:rPr lang="en-GB" dirty="0"/>
              <a:t>Focus is on dynamics, emergence, self-organisation, etc.</a:t>
            </a:r>
          </a:p>
          <a:p>
            <a:r>
              <a:rPr lang="en-GB" dirty="0"/>
              <a:t>Interdisciplinary focused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66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895211"/>
            <a:ext cx="6823275" cy="381762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76F530-95CF-6F40-9810-B8234E61B9D7}"/>
              </a:ext>
            </a:extLst>
          </p:cNvPr>
          <p:cNvSpPr/>
          <p:nvPr/>
        </p:nvSpPr>
        <p:spPr>
          <a:xfrm>
            <a:off x="1779907" y="3674942"/>
            <a:ext cx="5423338" cy="740980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FD4A1C-6BFE-C84E-AF86-6310E7C6D3D5}"/>
              </a:ext>
            </a:extLst>
          </p:cNvPr>
          <p:cNvSpPr/>
          <p:nvPr/>
        </p:nvSpPr>
        <p:spPr>
          <a:xfrm>
            <a:off x="5220732" y="3121842"/>
            <a:ext cx="1816975" cy="512379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00235-1C8C-714F-854C-D125A8F32422}"/>
              </a:ext>
            </a:extLst>
          </p:cNvPr>
          <p:cNvSpPr/>
          <p:nvPr/>
        </p:nvSpPr>
        <p:spPr>
          <a:xfrm>
            <a:off x="4775356" y="2416335"/>
            <a:ext cx="622736" cy="478214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F0A6F1-9801-574C-9D0E-285F636EB4EF}"/>
              </a:ext>
            </a:extLst>
          </p:cNvPr>
          <p:cNvSpPr/>
          <p:nvPr/>
        </p:nvSpPr>
        <p:spPr>
          <a:xfrm>
            <a:off x="5804057" y="2432101"/>
            <a:ext cx="547850" cy="408597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2BE51D-262C-7E8D-D560-8D693EEB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 are many complexity oriented methods</a:t>
            </a:r>
          </a:p>
        </p:txBody>
      </p:sp>
    </p:spTree>
    <p:extLst>
      <p:ext uri="{BB962C8B-B14F-4D97-AF65-F5344CB8AC3E}">
        <p14:creationId xmlns:p14="http://schemas.microsoft.com/office/powerpoint/2010/main" val="1023773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So, what makes these methods so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focused on variables</a:t>
            </a:r>
          </a:p>
          <a:p>
            <a:r>
              <a:rPr lang="en-US" dirty="0"/>
              <a:t>Not focused on simple aggregate averages</a:t>
            </a:r>
          </a:p>
          <a:p>
            <a:r>
              <a:rPr lang="en-US" dirty="0"/>
              <a:t>Not reductionist</a:t>
            </a:r>
          </a:p>
          <a:p>
            <a:r>
              <a:rPr lang="en-US" dirty="0"/>
              <a:t>Not static</a:t>
            </a:r>
          </a:p>
          <a:p>
            <a:r>
              <a:rPr lang="en-US" dirty="0"/>
              <a:t>Not focused on one-size-fits-all models, interventions or services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B78B2-C0DF-9798-623A-8A6BA5F0C4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computation and machine intelligence</a:t>
            </a:r>
          </a:p>
          <a:p>
            <a:pPr lvl="1"/>
            <a:r>
              <a:rPr lang="en-US" dirty="0"/>
              <a:t>Hence, computational social science</a:t>
            </a:r>
          </a:p>
          <a:p>
            <a:r>
              <a:rPr lang="en-US" dirty="0"/>
              <a:t>Focus on cases, interactions and process</a:t>
            </a:r>
          </a:p>
          <a:p>
            <a:pPr lvl="1"/>
            <a:r>
              <a:rPr lang="en-US" dirty="0"/>
              <a:t>What do cases have in common and their differences?</a:t>
            </a:r>
          </a:p>
          <a:p>
            <a:pPr lvl="1"/>
            <a:r>
              <a:rPr lang="en-US" dirty="0"/>
              <a:t>What explanations are consistent with the cases?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798AAE-C633-2776-D54A-0861629355A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What they are not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8AF48-1561-07E2-2E1A-170B377D80D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What they are</a:t>
            </a:r>
          </a:p>
        </p:txBody>
      </p:sp>
    </p:spTree>
    <p:extLst>
      <p:ext uri="{BB962C8B-B14F-4D97-AF65-F5344CB8AC3E}">
        <p14:creationId xmlns:p14="http://schemas.microsoft.com/office/powerpoint/2010/main" val="97736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erial view of empty auditorium">
            <a:extLst>
              <a:ext uri="{FF2B5EF4-FFF2-40B4-BE49-F238E27FC236}">
                <a16:creationId xmlns:a16="http://schemas.microsoft.com/office/drawing/2014/main" id="{5EC2E096-9794-DFF2-812F-C21D7724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6" y="780860"/>
            <a:ext cx="3510001" cy="23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CCC8C7-E144-BD0C-5CA9-36C3BDE7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will you learn? Four modes work together</a:t>
            </a:r>
          </a:p>
        </p:txBody>
      </p:sp>
      <p:pic>
        <p:nvPicPr>
          <p:cNvPr id="13" name="Picture 12" descr="Open pages of book">
            <a:extLst>
              <a:ext uri="{FF2B5EF4-FFF2-40B4-BE49-F238E27FC236}">
                <a16:creationId xmlns:a16="http://schemas.microsoft.com/office/drawing/2014/main" id="{06405874-FBE5-5FE9-3F62-FFDF45CF2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55" y="2710460"/>
            <a:ext cx="3522095" cy="2340000"/>
          </a:xfrm>
          <a:prstGeom prst="rect">
            <a:avLst/>
          </a:prstGeom>
        </p:spPr>
      </p:pic>
      <p:pic>
        <p:nvPicPr>
          <p:cNvPr id="15" name="Picture 14" descr="Computer script on a screen">
            <a:extLst>
              <a:ext uri="{FF2B5EF4-FFF2-40B4-BE49-F238E27FC236}">
                <a16:creationId xmlns:a16="http://schemas.microsoft.com/office/drawing/2014/main" id="{69370EAA-6309-DE9A-671E-118FDEC7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194" y="2710460"/>
            <a:ext cx="3510856" cy="2340000"/>
          </a:xfrm>
          <a:prstGeom prst="rect">
            <a:avLst/>
          </a:prstGeom>
        </p:spPr>
      </p:pic>
      <p:pic>
        <p:nvPicPr>
          <p:cNvPr id="19" name="Picture 18" descr="Group discussing">
            <a:extLst>
              <a:ext uri="{FF2B5EF4-FFF2-40B4-BE49-F238E27FC236}">
                <a16:creationId xmlns:a16="http://schemas.microsoft.com/office/drawing/2014/main" id="{F57D448A-28AA-2D87-6AA8-E68E26EBC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175" y="780860"/>
            <a:ext cx="350583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7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0767B-078C-6C5D-FFC7-E8C26451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variable?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08A86-1148-E1D6-64B6-99F02E4A71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5256733" cy="2914650"/>
          </a:xfrm>
        </p:spPr>
        <p:txBody>
          <a:bodyPr/>
          <a:lstStyle/>
          <a:p>
            <a:r>
              <a:rPr lang="en-GB" dirty="0"/>
              <a:t>Dataset contains values about</a:t>
            </a:r>
          </a:p>
          <a:p>
            <a:pPr lvl="1"/>
            <a:r>
              <a:rPr lang="en-GB" dirty="0"/>
              <a:t>Cases (observations)</a:t>
            </a:r>
          </a:p>
          <a:p>
            <a:pPr lvl="1"/>
            <a:r>
              <a:rPr lang="en-GB" dirty="0"/>
              <a:t>Values of attributes for each case (variables)</a:t>
            </a:r>
          </a:p>
          <a:p>
            <a:r>
              <a:rPr lang="en-GB" dirty="0"/>
              <a:t>The same attributes are measured for each case</a:t>
            </a:r>
          </a:p>
          <a:p>
            <a:r>
              <a:rPr lang="en-GB" dirty="0"/>
              <a:t>Each variable aggregates the values of one attribute for all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C5658-247A-1C98-11E3-6D8668C2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76" y="2052450"/>
            <a:ext cx="3019425" cy="2428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F18EF-6F70-5F86-A356-336CC566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927" y="20309"/>
            <a:ext cx="2828925" cy="222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1943AB-B704-B506-AB0F-9679E694E0D5}"/>
              </a:ext>
            </a:extLst>
          </p:cNvPr>
          <p:cNvSpPr txBox="1"/>
          <p:nvPr/>
        </p:nvSpPr>
        <p:spPr>
          <a:xfrm>
            <a:off x="6148927" y="4559702"/>
            <a:ext cx="283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Wickham, </a:t>
            </a:r>
            <a:r>
              <a:rPr lang="en-GB" sz="1200" i="1" dirty="0"/>
              <a:t>R for Data Science</a:t>
            </a:r>
            <a:r>
              <a:rPr lang="en-GB" sz="1200" dirty="0"/>
              <a:t> (Figure 12.1)</a:t>
            </a:r>
          </a:p>
          <a:p>
            <a:r>
              <a:rPr lang="en-GB" sz="1200" dirty="0"/>
              <a:t>https://r4ds.had.co.nz/tidy-data.html</a:t>
            </a:r>
          </a:p>
        </p:txBody>
      </p:sp>
    </p:spTree>
    <p:extLst>
      <p:ext uri="{BB962C8B-B14F-4D97-AF65-F5344CB8AC3E}">
        <p14:creationId xmlns:p14="http://schemas.microsoft.com/office/powerpoint/2010/main" val="3993319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E8F4-52D1-090D-60A8-9625E241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it mean for two variables to be related?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A9673-8E54-524A-36ED-B907932583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Variables are associated is shorthand for “the values of two attributes across all cases have a pattern”</a:t>
            </a:r>
          </a:p>
          <a:p>
            <a:pPr lvl="1"/>
            <a:r>
              <a:rPr lang="en-GB" dirty="0"/>
              <a:t>Statistical models summarise cases</a:t>
            </a:r>
          </a:p>
          <a:p>
            <a:pPr lvl="1"/>
            <a:r>
              <a:rPr lang="en-GB" dirty="0"/>
              <a:t>Big values with big values and small values with small (or vice versa)</a:t>
            </a:r>
          </a:p>
          <a:p>
            <a:r>
              <a:rPr lang="en-GB" dirty="0"/>
              <a:t>Correlation is not causation</a:t>
            </a:r>
          </a:p>
          <a:p>
            <a:pPr lvl="1"/>
            <a:r>
              <a:rPr lang="en-GB" dirty="0"/>
              <a:t>Much repeated phrase</a:t>
            </a:r>
          </a:p>
          <a:p>
            <a:pPr lvl="1"/>
            <a:r>
              <a:rPr lang="en-GB" dirty="0"/>
              <a:t>Patterns are descriptive, not causative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C5657-94B9-C1A0-336C-1FD41BA7EB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Variable reports the state of one attribute of some case(s) at some point in time</a:t>
            </a:r>
          </a:p>
          <a:p>
            <a:pPr lvl="1"/>
            <a:r>
              <a:rPr lang="en-GB" dirty="0"/>
              <a:t>They are not ‘real’, they cannot exert effects</a:t>
            </a:r>
          </a:p>
          <a:p>
            <a:pPr lvl="1"/>
            <a:r>
              <a:rPr lang="en-GB" dirty="0"/>
              <a:t>Highlighting one attribute hides the many ways that the cases are different</a:t>
            </a:r>
          </a:p>
          <a:p>
            <a:r>
              <a:rPr lang="en-GB" dirty="0"/>
              <a:t>Statistical models suggest what may be true for other cases based on the observed cases</a:t>
            </a:r>
          </a:p>
        </p:txBody>
      </p:sp>
    </p:spTree>
    <p:extLst>
      <p:ext uri="{BB962C8B-B14F-4D97-AF65-F5344CB8AC3E}">
        <p14:creationId xmlns:p14="http://schemas.microsoft.com/office/powerpoint/2010/main" val="3768167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D3F2-DE4E-C557-C807-9BE2088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it mean for two variables to be related?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21621D-128E-0DE2-6CBB-A5CA18FAB1A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385858" y="4118753"/>
            <a:ext cx="6504838" cy="74157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Each data point represents a group of local areas and covid mortality is higher in more deprived areas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E7BDC-EC16-D7B2-A0DE-70C0B81C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56" y="795992"/>
            <a:ext cx="5681687" cy="32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15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2D49-B368-86D6-E4E4-DD171F16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is key in complex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E3ABE-5760-51DA-8D1F-CACADCF40B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5043890" cy="2914650"/>
          </a:xfrm>
        </p:spPr>
        <p:txBody>
          <a:bodyPr/>
          <a:lstStyle/>
          <a:p>
            <a:r>
              <a:rPr lang="en-GB" dirty="0"/>
              <a:t>Statistical models describe an observed pattern but do not explain why that pattern exists</a:t>
            </a:r>
          </a:p>
          <a:p>
            <a:r>
              <a:rPr lang="en-GB" dirty="0"/>
              <a:t>Social reality is organised</a:t>
            </a:r>
          </a:p>
          <a:p>
            <a:pPr lvl="1"/>
            <a:r>
              <a:rPr lang="en-GB" dirty="0"/>
              <a:t>Only by understanding ‘why’ can we make claims about cases that differ from those observed</a:t>
            </a:r>
          </a:p>
          <a:p>
            <a:pPr lvl="2"/>
            <a:r>
              <a:rPr lang="en-GB" dirty="0"/>
              <a:t>Extrapolating beyond the data</a:t>
            </a:r>
          </a:p>
          <a:p>
            <a:r>
              <a:rPr lang="en-AU" altLang="en-US" dirty="0"/>
              <a:t>Specific methods, not just ‘add stuff’</a:t>
            </a:r>
          </a:p>
          <a:p>
            <a:pPr lvl="1"/>
            <a:r>
              <a:rPr lang="en-AU" dirty="0"/>
              <a:t>Methods are complexity aware</a:t>
            </a:r>
            <a:endParaRPr lang="en-GB" dirty="0"/>
          </a:p>
        </p:txBody>
      </p:sp>
      <p:pic>
        <p:nvPicPr>
          <p:cNvPr id="4" name="Picture 7" descr="physicists">
            <a:extLst>
              <a:ext uri="{FF2B5EF4-FFF2-40B4-BE49-F238E27FC236}">
                <a16:creationId xmlns:a16="http://schemas.microsoft.com/office/drawing/2014/main" id="{5EAC20AE-1197-78E3-FEF4-9F9FE66D5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8847" y="571507"/>
            <a:ext cx="2846171" cy="4294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8B3831DB-2C04-4B05-3FC7-99DC87C7D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351" y="4306695"/>
            <a:ext cx="31231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+mn-lt"/>
              </a:rPr>
              <a:t>Source: </a:t>
            </a:r>
            <a:r>
              <a:rPr lang="en-US" altLang="en-US" sz="1200" dirty="0" err="1">
                <a:latin typeface="+mn-lt"/>
              </a:rPr>
              <a:t>xkcd</a:t>
            </a:r>
            <a:r>
              <a:rPr lang="en-US" altLang="en-US" sz="1200" dirty="0">
                <a:latin typeface="+mn-lt"/>
              </a:rPr>
              <a:t> webcomic [http://xkcd.com/793/]</a:t>
            </a:r>
          </a:p>
        </p:txBody>
      </p:sp>
    </p:spTree>
    <p:extLst>
      <p:ext uri="{BB962C8B-B14F-4D97-AF65-F5344CB8AC3E}">
        <p14:creationId xmlns:p14="http://schemas.microsoft.com/office/powerpoint/2010/main" val="3660677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6-06-11 at 3.4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3" y="891540"/>
            <a:ext cx="2954137" cy="36127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891540"/>
            <a:ext cx="417576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rgbClr val="98480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D96BE-BE00-803B-B50F-F66BD66C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are not sufficient, no matter how big</a:t>
            </a: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CED7A-B3F3-832D-9C64-F4F45EE3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11552"/>
            <a:ext cx="3657600" cy="3911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6B587-612D-B4BA-F4B3-E8887932A961}"/>
              </a:ext>
            </a:extLst>
          </p:cNvPr>
          <p:cNvSpPr txBox="1"/>
          <p:nvPr/>
        </p:nvSpPr>
        <p:spPr>
          <a:xfrm>
            <a:off x="5268031" y="4749655"/>
            <a:ext cx="3657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https://www.science.org/doi/10.1126/science.1248506</a:t>
            </a:r>
          </a:p>
        </p:txBody>
      </p:sp>
    </p:spTree>
    <p:extLst>
      <p:ext uri="{BB962C8B-B14F-4D97-AF65-F5344CB8AC3E}">
        <p14:creationId xmlns:p14="http://schemas.microsoft.com/office/powerpoint/2010/main" val="2191637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EBEF-1E15-42B5-9E6B-3F9A38F2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Clustering: Case-Based Complexity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221A041-B8CF-4CCD-9B81-BB16A58B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7" y="1112614"/>
            <a:ext cx="3940878" cy="2608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5A823-10EB-49C3-AF15-880194BA07D5}"/>
              </a:ext>
            </a:extLst>
          </p:cNvPr>
          <p:cNvSpPr txBox="1"/>
          <p:nvPr/>
        </p:nvSpPr>
        <p:spPr>
          <a:xfrm>
            <a:off x="89590" y="2287254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</a:rPr>
              <a:t>Case </a:t>
            </a:r>
            <a:r>
              <a:rPr lang="en-US" sz="1350" dirty="0">
                <a:solidFill>
                  <a:srgbClr val="00B0F0"/>
                </a:solidFill>
                <a:sym typeface="Wingdings" pitchFamily="2" charset="2"/>
              </a:rPr>
              <a:t></a:t>
            </a:r>
            <a:endParaRPr lang="en-US" sz="135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99F2A-4757-4719-869D-7F5EE987E7D4}"/>
              </a:ext>
            </a:extLst>
          </p:cNvPr>
          <p:cNvSpPr txBox="1"/>
          <p:nvPr/>
        </p:nvSpPr>
        <p:spPr>
          <a:xfrm>
            <a:off x="4572000" y="2327724"/>
            <a:ext cx="12205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sym typeface="Wingdings" pitchFamily="2" charset="2"/>
              </a:rPr>
              <a:t> </a:t>
            </a:r>
            <a:r>
              <a:rPr lang="en-US" sz="1350" dirty="0">
                <a:solidFill>
                  <a:srgbClr val="00B0F0"/>
                </a:solidFill>
              </a:rPr>
              <a:t>Case Profile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B82495-A1D5-418C-B180-63ECFAF29F84}"/>
              </a:ext>
            </a:extLst>
          </p:cNvPr>
          <p:cNvSpPr/>
          <p:nvPr/>
        </p:nvSpPr>
        <p:spPr>
          <a:xfrm>
            <a:off x="1448172" y="2348345"/>
            <a:ext cx="3209673" cy="1754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B0F0"/>
              </a:solidFill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519A750C-3227-4480-AF84-3A4B9491FC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68855" y="116031"/>
            <a:ext cx="3947564" cy="2455719"/>
            <a:chOff x="1331913" y="2205038"/>
            <a:chExt cx="6696075" cy="4649787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184AD503-3BF0-4922-A309-D067A5D76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02" t="32204" r="25195" b="21609"/>
            <a:stretch>
              <a:fillRect/>
            </a:stretch>
          </p:blipFill>
          <p:spPr bwMode="auto">
            <a:xfrm>
              <a:off x="1331913" y="2205038"/>
              <a:ext cx="6696075" cy="4649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5102F92-856C-46F0-B538-7CEC90A4632B}"/>
                </a:ext>
              </a:extLst>
            </p:cNvPr>
            <p:cNvSpPr/>
            <p:nvPr/>
          </p:nvSpPr>
          <p:spPr>
            <a:xfrm>
              <a:off x="2555756" y="2923674"/>
              <a:ext cx="1223843" cy="939207"/>
            </a:xfrm>
            <a:prstGeom prst="ellipse">
              <a:avLst/>
            </a:prstGeom>
            <a:noFill/>
            <a:ln>
              <a:solidFill>
                <a:srgbClr val="5C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275A272-CDC2-4A78-85CB-B754D0A78229}"/>
                </a:ext>
              </a:extLst>
            </p:cNvPr>
            <p:cNvSpPr/>
            <p:nvPr/>
          </p:nvSpPr>
          <p:spPr>
            <a:xfrm rot="2782673">
              <a:off x="5860554" y="2369413"/>
              <a:ext cx="860940" cy="1542552"/>
            </a:xfrm>
            <a:prstGeom prst="ellipse">
              <a:avLst/>
            </a:prstGeom>
            <a:noFill/>
            <a:ln>
              <a:solidFill>
                <a:srgbClr val="006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907ECB-579E-4698-B578-11D45E09C052}"/>
                </a:ext>
              </a:extLst>
            </p:cNvPr>
            <p:cNvSpPr/>
            <p:nvPr/>
          </p:nvSpPr>
          <p:spPr>
            <a:xfrm rot="19801933">
              <a:off x="3358902" y="4044319"/>
              <a:ext cx="2269208" cy="1152663"/>
            </a:xfrm>
            <a:prstGeom prst="ellipse">
              <a:avLst/>
            </a:prstGeom>
            <a:noFill/>
            <a:ln>
              <a:solidFill>
                <a:srgbClr val="006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35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E234B44-2B48-9B03-CB6D-935F20BC5204}"/>
              </a:ext>
            </a:extLst>
          </p:cNvPr>
          <p:cNvSpPr txBox="1"/>
          <p:nvPr/>
        </p:nvSpPr>
        <p:spPr>
          <a:xfrm>
            <a:off x="5285222" y="3541722"/>
            <a:ext cx="3629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Workshop case study: Criminology</a:t>
            </a:r>
          </a:p>
          <a:p>
            <a:r>
              <a:rPr lang="en-GB" dirty="0"/>
              <a:t>Patterns of arrests in USA States</a:t>
            </a:r>
          </a:p>
        </p:txBody>
      </p:sp>
    </p:spTree>
    <p:extLst>
      <p:ext uri="{BB962C8B-B14F-4D97-AF65-F5344CB8AC3E}">
        <p14:creationId xmlns:p14="http://schemas.microsoft.com/office/powerpoint/2010/main" val="3477801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9968-0CF0-E5E0-F0C6-2AA49B5C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Comparative Analysis: Configurational Complexity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34015F3-DC50-A90F-ADC7-6CC753AF87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8371363"/>
              </p:ext>
            </p:extLst>
          </p:nvPr>
        </p:nvGraphicFramePr>
        <p:xfrm>
          <a:off x="4624251" y="1341733"/>
          <a:ext cx="3733420" cy="222504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933355">
                  <a:extLst>
                    <a:ext uri="{9D8B030D-6E8A-4147-A177-3AD203B41FA5}">
                      <a16:colId xmlns:a16="http://schemas.microsoft.com/office/drawing/2014/main" val="399862318"/>
                    </a:ext>
                  </a:extLst>
                </a:gridCol>
                <a:gridCol w="933355">
                  <a:extLst>
                    <a:ext uri="{9D8B030D-6E8A-4147-A177-3AD203B41FA5}">
                      <a16:colId xmlns:a16="http://schemas.microsoft.com/office/drawing/2014/main" val="4126133416"/>
                    </a:ext>
                  </a:extLst>
                </a:gridCol>
                <a:gridCol w="933355">
                  <a:extLst>
                    <a:ext uri="{9D8B030D-6E8A-4147-A177-3AD203B41FA5}">
                      <a16:colId xmlns:a16="http://schemas.microsoft.com/office/drawing/2014/main" val="2021936536"/>
                    </a:ext>
                  </a:extLst>
                </a:gridCol>
                <a:gridCol w="933355">
                  <a:extLst>
                    <a:ext uri="{9D8B030D-6E8A-4147-A177-3AD203B41FA5}">
                      <a16:colId xmlns:a16="http://schemas.microsoft.com/office/drawing/2014/main" val="5905053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Conditions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Cases by 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3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ym typeface="Euclid Symbol" panose="05050102010706020507" pitchFamily="18" charset="2"/>
                        </a:rPr>
                        <a:t>Y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28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Euclid Math Two" panose="02050601010101010101" pitchFamily="18" charset="2"/>
                        </a:rPr>
                        <a:t>1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204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ym typeface="Euclid Math Two" panose="02050601010101010101" pitchFamily="18" charset="2"/>
                        </a:rPr>
                        <a:t>1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478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ym typeface="Euclid Math Two" panose="02050601010101010101" pitchFamily="18" charset="2"/>
                        </a:rPr>
                        <a:t>1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648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2457473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DFFB88-6534-934A-68AF-B2AC3F0088FB}"/>
              </a:ext>
            </a:extLst>
          </p:cNvPr>
          <p:cNvSpPr/>
          <p:nvPr/>
        </p:nvSpPr>
        <p:spPr>
          <a:xfrm>
            <a:off x="6666031" y="2025987"/>
            <a:ext cx="1554480" cy="41308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9051A9-FC46-8B0B-38A6-D147E3198D4A}"/>
              </a:ext>
            </a:extLst>
          </p:cNvPr>
          <p:cNvSpPr/>
          <p:nvPr/>
        </p:nvSpPr>
        <p:spPr>
          <a:xfrm>
            <a:off x="7643459" y="2454253"/>
            <a:ext cx="477126" cy="73123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793DDD-62A6-DC57-7EDD-5B462F355853}"/>
              </a:ext>
            </a:extLst>
          </p:cNvPr>
          <p:cNvSpPr/>
          <p:nvPr/>
        </p:nvSpPr>
        <p:spPr>
          <a:xfrm>
            <a:off x="1661140" y="1624028"/>
            <a:ext cx="1943100" cy="188181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				Y</a:t>
            </a:r>
          </a:p>
        </p:txBody>
      </p:sp>
      <p:sp>
        <p:nvSpPr>
          <p:cNvPr id="7" name="Callout: Bent Line with Border and Accent Bar 6">
            <a:extLst>
              <a:ext uri="{FF2B5EF4-FFF2-40B4-BE49-F238E27FC236}">
                <a16:creationId xmlns:a16="http://schemas.microsoft.com/office/drawing/2014/main" id="{D0E2516E-FAD6-064E-B1F6-03289C8D7622}"/>
              </a:ext>
            </a:extLst>
          </p:cNvPr>
          <p:cNvSpPr/>
          <p:nvPr/>
        </p:nvSpPr>
        <p:spPr>
          <a:xfrm>
            <a:off x="1346355" y="887200"/>
            <a:ext cx="1653540" cy="612648"/>
          </a:xfrm>
          <a:prstGeom prst="accentBorderCallout2">
            <a:avLst>
              <a:gd name="adj1" fmla="val 28700"/>
              <a:gd name="adj2" fmla="val 106414"/>
              <a:gd name="adj3" fmla="val 54820"/>
              <a:gd name="adj4" fmla="val 118817"/>
              <a:gd name="adj5" fmla="val 212002"/>
              <a:gd name="adj6" fmla="val 957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Cases with outcome 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1E8F73-1E61-2876-E381-18D2AC0EF87F}"/>
              </a:ext>
            </a:extLst>
          </p:cNvPr>
          <p:cNvSpPr/>
          <p:nvPr/>
        </p:nvSpPr>
        <p:spPr>
          <a:xfrm rot="3130249">
            <a:off x="1952204" y="2538871"/>
            <a:ext cx="187326" cy="57610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60D399-0C9D-C516-D909-2D2F9F63374F}"/>
              </a:ext>
            </a:extLst>
          </p:cNvPr>
          <p:cNvSpPr/>
          <p:nvPr/>
        </p:nvSpPr>
        <p:spPr>
          <a:xfrm>
            <a:off x="1817824" y="2652373"/>
            <a:ext cx="914400" cy="9144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C5108F-7C29-942A-E420-A426EA7264C1}"/>
              </a:ext>
            </a:extLst>
          </p:cNvPr>
          <p:cNvSpPr/>
          <p:nvPr/>
        </p:nvSpPr>
        <p:spPr>
          <a:xfrm>
            <a:off x="1360624" y="2088509"/>
            <a:ext cx="914400" cy="914400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1" name="Callout: Bent Line with Border and Accent Bar 10">
            <a:extLst>
              <a:ext uri="{FF2B5EF4-FFF2-40B4-BE49-F238E27FC236}">
                <a16:creationId xmlns:a16="http://schemas.microsoft.com/office/drawing/2014/main" id="{C393743D-7769-F895-BDB1-29047FAF04BF}"/>
              </a:ext>
            </a:extLst>
          </p:cNvPr>
          <p:cNvSpPr/>
          <p:nvPr/>
        </p:nvSpPr>
        <p:spPr>
          <a:xfrm>
            <a:off x="1905296" y="3968972"/>
            <a:ext cx="2091848" cy="612648"/>
          </a:xfrm>
          <a:prstGeom prst="accentBorderCallout2">
            <a:avLst>
              <a:gd name="adj1" fmla="val 17506"/>
              <a:gd name="adj2" fmla="val -6028"/>
              <a:gd name="adj3" fmla="val -39708"/>
              <a:gd name="adj4" fmla="val -21683"/>
              <a:gd name="adj5" fmla="val -186008"/>
              <a:gd name="adj6" fmla="val 65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Cases with conditions A and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CD963-5CD1-0953-520B-D920F9C34656}"/>
              </a:ext>
            </a:extLst>
          </p:cNvPr>
          <p:cNvSpPr txBox="1"/>
          <p:nvPr/>
        </p:nvSpPr>
        <p:spPr>
          <a:xfrm>
            <a:off x="4741818" y="4071290"/>
            <a:ext cx="413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Workshop case study: Political Science</a:t>
            </a:r>
          </a:p>
          <a:p>
            <a:r>
              <a:rPr lang="en-GB" dirty="0"/>
              <a:t>Explain survival/breakdown of democracy</a:t>
            </a:r>
          </a:p>
        </p:txBody>
      </p:sp>
    </p:spTree>
    <p:extLst>
      <p:ext uri="{BB962C8B-B14F-4D97-AF65-F5344CB8AC3E}">
        <p14:creationId xmlns:p14="http://schemas.microsoft.com/office/powerpoint/2010/main" val="2316468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BBEC-EEBC-545B-A0D7-823E369C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network analysis: Modelling relationships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1748-E2C8-1A79-CD9A-7F339D56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9" t="5941" r="12668" b="1972"/>
          <a:stretch/>
        </p:blipFill>
        <p:spPr>
          <a:xfrm>
            <a:off x="1131050" y="889003"/>
            <a:ext cx="4229178" cy="397701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03B702D-6C58-5F29-1231-4145C41B48C7}"/>
              </a:ext>
            </a:extLst>
          </p:cNvPr>
          <p:cNvGrpSpPr/>
          <p:nvPr/>
        </p:nvGrpSpPr>
        <p:grpSpPr>
          <a:xfrm>
            <a:off x="5640878" y="889003"/>
            <a:ext cx="2602412" cy="2503941"/>
            <a:chOff x="5130800" y="2967038"/>
            <a:chExt cx="3683000" cy="371792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9E0B646-BF2C-9F40-AB92-1C63B3AA3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1713" y="3394075"/>
              <a:ext cx="188912" cy="75565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B8818F-5640-8266-21A1-C926F272E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4438" y="4257675"/>
              <a:ext cx="1042987" cy="87788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66840F8-1812-7821-3DE2-C82AA99D4229}"/>
                </a:ext>
              </a:extLst>
            </p:cNvPr>
            <p:cNvCxnSpPr>
              <a:cxnSpLocks/>
            </p:cNvCxnSpPr>
            <p:nvPr/>
          </p:nvCxnSpPr>
          <p:spPr>
            <a:xfrm>
              <a:off x="6294438" y="5280025"/>
              <a:ext cx="115887" cy="97948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9F9DAC-AA90-CFE4-4D23-4C45288B51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6850" y="4810125"/>
              <a:ext cx="957263" cy="32543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052FF1-A656-389F-7A20-392E5EBC7209}"/>
                </a:ext>
              </a:extLst>
            </p:cNvPr>
            <p:cNvCxnSpPr>
              <a:cxnSpLocks/>
            </p:cNvCxnSpPr>
            <p:nvPr/>
          </p:nvCxnSpPr>
          <p:spPr>
            <a:xfrm>
              <a:off x="7380288" y="4362450"/>
              <a:ext cx="303212" cy="747713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3E8A9B-C026-96CC-4AED-536A379ABCB7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 flipH="1" flipV="1">
              <a:off x="7745413" y="5327650"/>
              <a:ext cx="622300" cy="13335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477493-1FCC-1607-C875-E0FD6A1B4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4413" y="5446713"/>
              <a:ext cx="261937" cy="47625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4B5DBF-AC20-4997-E183-B42FEEB33CDB}"/>
                </a:ext>
              </a:extLst>
            </p:cNvPr>
            <p:cNvSpPr/>
            <p:nvPr/>
          </p:nvSpPr>
          <p:spPr>
            <a:xfrm>
              <a:off x="7011988" y="3921125"/>
              <a:ext cx="649287" cy="623888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56EF9D-C5E3-E444-FEB7-B7A4BD6FCB5A}"/>
                </a:ext>
              </a:extLst>
            </p:cNvPr>
            <p:cNvSpPr/>
            <p:nvPr/>
          </p:nvSpPr>
          <p:spPr>
            <a:xfrm>
              <a:off x="7380288" y="3176588"/>
              <a:ext cx="354012" cy="360362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1CCB35-1872-34FA-C0C0-BCDB8791FCBC}"/>
                </a:ext>
              </a:extLst>
            </p:cNvPr>
            <p:cNvSpPr/>
            <p:nvPr/>
          </p:nvSpPr>
          <p:spPr>
            <a:xfrm>
              <a:off x="6059488" y="3921125"/>
              <a:ext cx="355600" cy="360363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3499CC0-CAA3-D54B-03AC-13C350F923FC}"/>
                </a:ext>
              </a:extLst>
            </p:cNvPr>
            <p:cNvSpPr/>
            <p:nvPr/>
          </p:nvSpPr>
          <p:spPr>
            <a:xfrm>
              <a:off x="8316913" y="3949700"/>
              <a:ext cx="354012" cy="360363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07AC39B-FAB7-5B72-98F3-64DA28B059B6}"/>
                </a:ext>
              </a:extLst>
            </p:cNvPr>
            <p:cNvSpPr/>
            <p:nvPr/>
          </p:nvSpPr>
          <p:spPr>
            <a:xfrm>
              <a:off x="5276850" y="5899150"/>
              <a:ext cx="355600" cy="360363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6A5ABAB-E1AF-A267-6F3D-AC7628A635B2}"/>
                </a:ext>
              </a:extLst>
            </p:cNvPr>
            <p:cNvSpPr/>
            <p:nvPr/>
          </p:nvSpPr>
          <p:spPr>
            <a:xfrm>
              <a:off x="7186613" y="5745163"/>
              <a:ext cx="354012" cy="360362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F72ED00-8473-D59B-C407-2E8B31F307AB}"/>
                </a:ext>
              </a:extLst>
            </p:cNvPr>
            <p:cNvSpPr/>
            <p:nvPr/>
          </p:nvSpPr>
          <p:spPr>
            <a:xfrm>
              <a:off x="7351713" y="4905375"/>
              <a:ext cx="747712" cy="787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02A360D-089D-4989-3E5C-CCA90443C3D2}"/>
                </a:ext>
              </a:extLst>
            </p:cNvPr>
            <p:cNvSpPr/>
            <p:nvPr/>
          </p:nvSpPr>
          <p:spPr>
            <a:xfrm>
              <a:off x="5130800" y="4664075"/>
              <a:ext cx="354013" cy="360363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A87C6C5-4962-B929-CE84-12A851F2672A}"/>
                </a:ext>
              </a:extLst>
            </p:cNvPr>
            <p:cNvSpPr/>
            <p:nvPr/>
          </p:nvSpPr>
          <p:spPr>
            <a:xfrm>
              <a:off x="6234113" y="6035675"/>
              <a:ext cx="354012" cy="360363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52C87E-584A-0809-7A2C-1A1966061612}"/>
                </a:ext>
              </a:extLst>
            </p:cNvPr>
            <p:cNvSpPr/>
            <p:nvPr/>
          </p:nvSpPr>
          <p:spPr>
            <a:xfrm>
              <a:off x="5932488" y="4810125"/>
              <a:ext cx="655637" cy="650875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03EC49-454E-D24D-D7A9-1A7FEA42EF45}"/>
                </a:ext>
              </a:extLst>
            </p:cNvPr>
            <p:cNvCxnSpPr>
              <a:cxnSpLocks/>
              <a:stCxn id="52" idx="3"/>
              <a:endCxn id="47" idx="7"/>
            </p:cNvCxnSpPr>
            <p:nvPr/>
          </p:nvCxnSpPr>
          <p:spPr>
            <a:xfrm flipH="1">
              <a:off x="5580063" y="5365750"/>
              <a:ext cx="447675" cy="58578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4B88A4-CAC5-DB63-74FE-D9BE8EE19054}"/>
                </a:ext>
              </a:extLst>
            </p:cNvPr>
            <p:cNvCxnSpPr>
              <a:cxnSpLocks/>
              <a:stCxn id="52" idx="0"/>
              <a:endCxn id="45" idx="4"/>
            </p:cNvCxnSpPr>
            <p:nvPr/>
          </p:nvCxnSpPr>
          <p:spPr>
            <a:xfrm flipH="1" flipV="1">
              <a:off x="6237288" y="4281488"/>
              <a:ext cx="22225" cy="52863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4E18072-2E69-5077-D3A3-FE4AD27CA910}"/>
                </a:ext>
              </a:extLst>
            </p:cNvPr>
            <p:cNvCxnSpPr>
              <a:cxnSpLocks/>
              <a:stCxn id="52" idx="6"/>
              <a:endCxn id="49" idx="2"/>
            </p:cNvCxnSpPr>
            <p:nvPr/>
          </p:nvCxnSpPr>
          <p:spPr>
            <a:xfrm>
              <a:off x="6588125" y="5135563"/>
              <a:ext cx="763588" cy="16351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1590F66-351E-4436-2897-B1BC0455260D}"/>
                </a:ext>
              </a:extLst>
            </p:cNvPr>
            <p:cNvCxnSpPr>
              <a:cxnSpLocks/>
              <a:stCxn id="46" idx="3"/>
              <a:endCxn id="49" idx="7"/>
            </p:cNvCxnSpPr>
            <p:nvPr/>
          </p:nvCxnSpPr>
          <p:spPr>
            <a:xfrm flipH="1">
              <a:off x="7989888" y="4257675"/>
              <a:ext cx="377825" cy="762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BFB7AD8-ABA3-CD99-0946-E699B396891C}"/>
                </a:ext>
              </a:extLst>
            </p:cNvPr>
            <p:cNvCxnSpPr>
              <a:cxnSpLocks/>
              <a:stCxn id="46" idx="1"/>
              <a:endCxn id="44" idx="5"/>
            </p:cNvCxnSpPr>
            <p:nvPr/>
          </p:nvCxnSpPr>
          <p:spPr>
            <a:xfrm flipH="1" flipV="1">
              <a:off x="7683500" y="3484563"/>
              <a:ext cx="684213" cy="51752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A0046B5-D613-AFF5-E70B-72689C3BF1A7}"/>
                </a:ext>
              </a:extLst>
            </p:cNvPr>
            <p:cNvSpPr/>
            <p:nvPr/>
          </p:nvSpPr>
          <p:spPr>
            <a:xfrm>
              <a:off x="7745413" y="6326188"/>
              <a:ext cx="354012" cy="358775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F28198B-B1A8-B81E-0E14-E0E48B8AD6A7}"/>
                </a:ext>
              </a:extLst>
            </p:cNvPr>
            <p:cNvSpPr/>
            <p:nvPr/>
          </p:nvSpPr>
          <p:spPr>
            <a:xfrm>
              <a:off x="8367713" y="5280025"/>
              <a:ext cx="355600" cy="360363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E161E3D-775D-A2E1-79EF-ED32F0E0CD7F}"/>
                </a:ext>
              </a:extLst>
            </p:cNvPr>
            <p:cNvSpPr/>
            <p:nvPr/>
          </p:nvSpPr>
          <p:spPr>
            <a:xfrm>
              <a:off x="8459788" y="5951538"/>
              <a:ext cx="354012" cy="360362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6E6E8B0-82FB-D442-56C3-FACA3028BF56}"/>
                </a:ext>
              </a:extLst>
            </p:cNvPr>
            <p:cNvCxnSpPr>
              <a:cxnSpLocks/>
              <a:stCxn id="48" idx="5"/>
              <a:endCxn id="58" idx="1"/>
            </p:cNvCxnSpPr>
            <p:nvPr/>
          </p:nvCxnSpPr>
          <p:spPr>
            <a:xfrm>
              <a:off x="7488238" y="6053138"/>
              <a:ext cx="307975" cy="32543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D847CB0-F1E1-93BD-7493-2B5E6676DCA6}"/>
                </a:ext>
              </a:extLst>
            </p:cNvPr>
            <p:cNvCxnSpPr>
              <a:cxnSpLocks/>
              <a:stCxn id="58" idx="6"/>
              <a:endCxn id="60" idx="3"/>
            </p:cNvCxnSpPr>
            <p:nvPr/>
          </p:nvCxnSpPr>
          <p:spPr>
            <a:xfrm flipV="1">
              <a:off x="8099425" y="6259513"/>
              <a:ext cx="411163" cy="24606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B86F527-5CDE-407B-8AC0-B757CDA9ECCF}"/>
                </a:ext>
              </a:extLst>
            </p:cNvPr>
            <p:cNvCxnSpPr>
              <a:cxnSpLocks/>
              <a:stCxn id="59" idx="4"/>
              <a:endCxn id="60" idx="0"/>
            </p:cNvCxnSpPr>
            <p:nvPr/>
          </p:nvCxnSpPr>
          <p:spPr>
            <a:xfrm>
              <a:off x="8545513" y="5640388"/>
              <a:ext cx="90487" cy="31115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DF5F2D-F99E-3CAA-7231-EF37CD63E413}"/>
                </a:ext>
              </a:extLst>
            </p:cNvPr>
            <p:cNvSpPr/>
            <p:nvPr/>
          </p:nvSpPr>
          <p:spPr>
            <a:xfrm>
              <a:off x="8456613" y="2967038"/>
              <a:ext cx="355600" cy="360362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74C3E5F-E9D3-BCAF-B728-25C31AF88733}"/>
                </a:ext>
              </a:extLst>
            </p:cNvPr>
            <p:cNvCxnSpPr>
              <a:cxnSpLocks/>
              <a:stCxn id="44" idx="6"/>
              <a:endCxn id="64" idx="2"/>
            </p:cNvCxnSpPr>
            <p:nvPr/>
          </p:nvCxnSpPr>
          <p:spPr>
            <a:xfrm flipV="1">
              <a:off x="7734300" y="3146425"/>
              <a:ext cx="722313" cy="21113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D439900-7E01-8EC4-0D5B-2F6A75F68CA8}"/>
                </a:ext>
              </a:extLst>
            </p:cNvPr>
            <p:cNvSpPr/>
            <p:nvPr/>
          </p:nvSpPr>
          <p:spPr>
            <a:xfrm>
              <a:off x="6410325" y="3033713"/>
              <a:ext cx="355600" cy="360362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53AAEF4-B608-03B4-0723-4095CB7A83DE}"/>
                </a:ext>
              </a:extLst>
            </p:cNvPr>
            <p:cNvCxnSpPr>
              <a:cxnSpLocks/>
              <a:stCxn id="66" idx="6"/>
              <a:endCxn id="44" idx="2"/>
            </p:cNvCxnSpPr>
            <p:nvPr/>
          </p:nvCxnSpPr>
          <p:spPr>
            <a:xfrm>
              <a:off x="6765925" y="3213100"/>
              <a:ext cx="614363" cy="144463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2A64F5F-4127-88B2-47F4-D445138052AF}"/>
              </a:ext>
            </a:extLst>
          </p:cNvPr>
          <p:cNvSpPr txBox="1"/>
          <p:nvPr/>
        </p:nvSpPr>
        <p:spPr>
          <a:xfrm>
            <a:off x="5160286" y="4071290"/>
            <a:ext cx="3716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Workshop case study: Sociology</a:t>
            </a:r>
          </a:p>
          <a:p>
            <a:r>
              <a:rPr lang="en-GB" dirty="0"/>
              <a:t>Diffusion of family planning practices</a:t>
            </a:r>
          </a:p>
        </p:txBody>
      </p:sp>
    </p:spTree>
    <p:extLst>
      <p:ext uri="{BB962C8B-B14F-4D97-AF65-F5344CB8AC3E}">
        <p14:creationId xmlns:p14="http://schemas.microsoft.com/office/powerpoint/2010/main" val="3828118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6709-42FA-D2D2-7D9C-6CF0DA29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Simulation: Modelling processes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A7620-FB1C-0BB0-217E-EFC482FB6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12" y="1113299"/>
            <a:ext cx="4751409" cy="29169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88E24-D737-EC16-6E05-7B96C9768439}"/>
              </a:ext>
            </a:extLst>
          </p:cNvPr>
          <p:cNvSpPr txBox="1"/>
          <p:nvPr/>
        </p:nvSpPr>
        <p:spPr>
          <a:xfrm>
            <a:off x="4937760" y="4162730"/>
            <a:ext cx="3991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Workshop case study: Social Psychology</a:t>
            </a:r>
          </a:p>
          <a:p>
            <a:r>
              <a:rPr lang="en-GB" dirty="0"/>
              <a:t>Conformity and segregation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30DF3-EC3D-25CB-DDDD-B9286730096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9679" y="143426"/>
            <a:ext cx="4478586" cy="26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73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and method work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6853507" cy="1729507"/>
          </a:xfrm>
        </p:spPr>
        <p:txBody>
          <a:bodyPr>
            <a:normAutofit/>
          </a:bodyPr>
          <a:lstStyle/>
          <a:p>
            <a:r>
              <a:rPr lang="en-GB" dirty="0"/>
              <a:t>Computational Social Science is truly interdisciplinary</a:t>
            </a:r>
          </a:p>
          <a:p>
            <a:pPr lvl="1"/>
            <a:r>
              <a:rPr lang="en-GB" dirty="0"/>
              <a:t>Mathematical/computer scientists have analytical skills and training to develop methods and work with data</a:t>
            </a:r>
          </a:p>
          <a:p>
            <a:pPr lvl="1"/>
            <a:r>
              <a:rPr lang="en-GB" dirty="0"/>
              <a:t>Social scientists bring ideas, applications and interpretation</a:t>
            </a:r>
          </a:p>
          <a:p>
            <a:pPr lvl="1"/>
            <a:r>
              <a:rPr lang="en-GB" dirty="0"/>
              <a:t>Theory organises the ideas and interpretation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2AC6F-3855-E7C7-B909-EA7412F03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98" y="3044189"/>
            <a:ext cx="7064524" cy="1746287"/>
          </a:xfrm>
          <a:prstGeom prst="rect">
            <a:avLst/>
          </a:prstGeom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692ECBB1-7429-6A36-D3C3-C61101DB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3485" y="4632837"/>
            <a:ext cx="31231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dirty="0">
                <a:latin typeface="+mn-lt"/>
              </a:rPr>
              <a:t>Watts (2004), The “New” Science of Networks,</a:t>
            </a:r>
          </a:p>
          <a:p>
            <a:pPr eaLnBrk="1" hangingPunct="1"/>
            <a:r>
              <a:rPr lang="en-GB" altLang="en-US" sz="1200" i="1" dirty="0">
                <a:latin typeface="+mn-lt"/>
              </a:rPr>
              <a:t>Annual Review of Sociology</a:t>
            </a:r>
            <a:r>
              <a:rPr lang="en-GB" altLang="en-US" sz="1200" dirty="0">
                <a:latin typeface="+mn-lt"/>
              </a:rPr>
              <a:t>. 30:1, 243-270</a:t>
            </a:r>
            <a:endParaRPr lang="en-US" altLang="en-US" sz="1200" dirty="0">
              <a:latin typeface="+mn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014747-1639-F254-958B-3AD175374351}"/>
              </a:ext>
            </a:extLst>
          </p:cNvPr>
          <p:cNvSpPr/>
          <p:nvPr/>
        </p:nvSpPr>
        <p:spPr>
          <a:xfrm>
            <a:off x="2005868" y="4074567"/>
            <a:ext cx="4116954" cy="19019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60BEFCCC-7D2C-BDB0-2960-9E0405E8F79E}"/>
              </a:ext>
            </a:extLst>
          </p:cNvPr>
          <p:cNvSpPr/>
          <p:nvPr/>
        </p:nvSpPr>
        <p:spPr>
          <a:xfrm>
            <a:off x="1144598" y="4423988"/>
            <a:ext cx="2739773" cy="19019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1147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erial view of empty auditorium">
            <a:extLst>
              <a:ext uri="{FF2B5EF4-FFF2-40B4-BE49-F238E27FC236}">
                <a16:creationId xmlns:a16="http://schemas.microsoft.com/office/drawing/2014/main" id="{5EC2E096-9794-DFF2-812F-C21D7724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44" y="0"/>
            <a:ext cx="4860002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CCC8C7-E144-BD0C-5CA9-36C3BDE7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225F0-698B-1A60-D678-F9F820C79E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560388" cy="2914650"/>
          </a:xfrm>
        </p:spPr>
        <p:txBody>
          <a:bodyPr/>
          <a:lstStyle/>
          <a:p>
            <a:r>
              <a:rPr lang="en-GB" dirty="0"/>
              <a:t>Lectures cover key ideas</a:t>
            </a:r>
          </a:p>
          <a:p>
            <a:pPr lvl="1"/>
            <a:r>
              <a:rPr lang="en-GB" dirty="0"/>
              <a:t>Information is organised</a:t>
            </a:r>
          </a:p>
          <a:p>
            <a:pPr lvl="1"/>
            <a:r>
              <a:rPr lang="en-GB" dirty="0"/>
              <a:t>Provide scaffolding</a:t>
            </a:r>
          </a:p>
          <a:p>
            <a:r>
              <a:rPr lang="en-GB" dirty="0"/>
              <a:t>Recorded, available within day</a:t>
            </a:r>
          </a:p>
          <a:p>
            <a:r>
              <a:rPr lang="en-GB" dirty="0"/>
              <a:t>Materials uploaded in advance</a:t>
            </a:r>
          </a:p>
          <a:p>
            <a:pPr lvl="1"/>
            <a:r>
              <a:rPr lang="en-GB" dirty="0"/>
              <a:t>Do NOT read in advance</a:t>
            </a:r>
          </a:p>
          <a:p>
            <a:pPr lvl="1"/>
            <a:r>
              <a:rPr lang="en-GB" dirty="0"/>
              <a:t>Take notes during lecture</a:t>
            </a:r>
          </a:p>
          <a:p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91E5E4-56FE-18F1-DEB5-496A28316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8645" y="3426016"/>
            <a:ext cx="1440000" cy="14400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E202B71-4667-38A4-57A3-53A65954C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1182" y="3356620"/>
            <a:ext cx="133492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C8C7-E144-BD0C-5CA9-36C3BDE7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8EFD2-0B2F-5763-B3FB-32909EDCEC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509233" cy="29146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Workshop for each of four methods</a:t>
            </a:r>
          </a:p>
          <a:p>
            <a:pPr lvl="1"/>
            <a:r>
              <a:rPr lang="en-GB" dirty="0"/>
              <a:t>Practice doing the method</a:t>
            </a:r>
          </a:p>
          <a:p>
            <a:r>
              <a:rPr lang="en-GB" dirty="0"/>
              <a:t>Three in R with specialist packages</a:t>
            </a:r>
          </a:p>
          <a:p>
            <a:pPr lvl="1"/>
            <a:r>
              <a:rPr lang="en-GB" dirty="0"/>
              <a:t>Download provided script</a:t>
            </a:r>
          </a:p>
          <a:p>
            <a:pPr lvl="1"/>
            <a:r>
              <a:rPr lang="en-GB" dirty="0"/>
              <a:t>Run in sections and discuss</a:t>
            </a:r>
          </a:p>
          <a:p>
            <a:r>
              <a:rPr lang="en-GB" dirty="0"/>
              <a:t>ABM workshop in NetLogo</a:t>
            </a:r>
          </a:p>
          <a:p>
            <a:r>
              <a:rPr lang="en-GB" dirty="0"/>
              <a:t>Not recorded</a:t>
            </a:r>
          </a:p>
          <a:p>
            <a:r>
              <a:rPr lang="en-GB" dirty="0"/>
              <a:t>Material uploaded after workshop</a:t>
            </a:r>
          </a:p>
          <a:p>
            <a:pPr lvl="1"/>
            <a:r>
              <a:rPr lang="en-GB" dirty="0"/>
              <a:t>Some will complete yourself</a:t>
            </a:r>
          </a:p>
        </p:txBody>
      </p:sp>
      <p:pic>
        <p:nvPicPr>
          <p:cNvPr id="15" name="Picture 14" descr="Computer script on a screen">
            <a:extLst>
              <a:ext uri="{FF2B5EF4-FFF2-40B4-BE49-F238E27FC236}">
                <a16:creationId xmlns:a16="http://schemas.microsoft.com/office/drawing/2014/main" id="{69370EAA-6309-DE9A-671E-118FDEC7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819" y="0"/>
            <a:ext cx="4861181" cy="324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11F765C-95F8-0393-5E8B-712680BE9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3409" y="3426016"/>
            <a:ext cx="1440000" cy="14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38230605-B0DA-4C1D-1016-31F0FC1D0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3409" y="329086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C8C7-E144-BD0C-5CA9-36C3BDE7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5470-5B0B-7344-2E52-E16B3BEA19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3547599" cy="2914650"/>
          </a:xfrm>
        </p:spPr>
        <p:txBody>
          <a:bodyPr/>
          <a:lstStyle/>
          <a:p>
            <a:r>
              <a:rPr lang="en-GB" dirty="0"/>
              <a:t>Active participation in lectures and workshops</a:t>
            </a:r>
          </a:p>
          <a:p>
            <a:pPr lvl="1"/>
            <a:r>
              <a:rPr lang="en-GB" dirty="0"/>
              <a:t>Ask questions if unclear</a:t>
            </a:r>
          </a:p>
          <a:p>
            <a:pPr lvl="1"/>
            <a:r>
              <a:rPr lang="en-GB" dirty="0"/>
              <a:t>Consider questions posed</a:t>
            </a:r>
          </a:p>
          <a:p>
            <a:pPr lvl="2"/>
            <a:r>
              <a:rPr lang="en-GB" dirty="0"/>
              <a:t>Better to think than simply listen to someone else’s answer</a:t>
            </a:r>
          </a:p>
          <a:p>
            <a:pPr lvl="1"/>
            <a:r>
              <a:rPr lang="en-GB" dirty="0"/>
              <a:t>Help with workshop errors</a:t>
            </a:r>
          </a:p>
          <a:p>
            <a:r>
              <a:rPr lang="en-GB" dirty="0"/>
              <a:t>Some specific breaks for discussion</a:t>
            </a:r>
          </a:p>
        </p:txBody>
      </p:sp>
      <p:pic>
        <p:nvPicPr>
          <p:cNvPr id="19" name="Picture 18" descr="Group discussing">
            <a:extLst>
              <a:ext uri="{FF2B5EF4-FFF2-40B4-BE49-F238E27FC236}">
                <a16:creationId xmlns:a16="http://schemas.microsoft.com/office/drawing/2014/main" id="{F57D448A-28AA-2D87-6AA8-E68E26EBC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763" y="0"/>
            <a:ext cx="485423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81427"/>
      </p:ext>
    </p:extLst>
  </p:cSld>
  <p:clrMapOvr>
    <a:masterClrMapping/>
  </p:clrMapOvr>
</p:sld>
</file>

<file path=ppt/theme/theme1.xml><?xml version="1.0" encoding="utf-8"?>
<a:theme xmlns:a="http://schemas.openxmlformats.org/drawingml/2006/main" name="Durham">
  <a:themeElements>
    <a:clrScheme name="Durham University">
      <a:dk1>
        <a:srgbClr val="002A41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urham" id="{71A7858C-4F69-404D-9798-19F14EC7C032}" vid="{A47D975D-694F-4F82-A3E5-91508DD83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1DDFA1-7342-4D7F-9551-14BC443D5A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2347</TotalTime>
  <Words>3043</Words>
  <Application>Microsoft Office PowerPoint</Application>
  <PresentationFormat>On-screen Show (16:9)</PresentationFormat>
  <Paragraphs>432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Euclid Math Two</vt:lpstr>
      <vt:lpstr>Euclid Symbol</vt:lpstr>
      <vt:lpstr>Lucida Grande</vt:lpstr>
      <vt:lpstr>Durham</vt:lpstr>
      <vt:lpstr>Social Complexity</vt:lpstr>
      <vt:lpstr>Welcome to Computational Social Science</vt:lpstr>
      <vt:lpstr>PowerPoint Presentation</vt:lpstr>
      <vt:lpstr>Teaching Staff (yes, just me)</vt:lpstr>
      <vt:lpstr>What will you learn about?</vt:lpstr>
      <vt:lpstr>How will you learn? Four modes work together</vt:lpstr>
      <vt:lpstr>Lectures</vt:lpstr>
      <vt:lpstr>Workshops</vt:lpstr>
      <vt:lpstr>Discussion</vt:lpstr>
      <vt:lpstr>Reading</vt:lpstr>
      <vt:lpstr>Logistics</vt:lpstr>
      <vt:lpstr>One assessment (22 April), plus optional formative (1 March)</vt:lpstr>
      <vt:lpstr>Blackboard Ultra run-through</vt:lpstr>
      <vt:lpstr>Why are you here?</vt:lpstr>
      <vt:lpstr>PowerPoint Presentation</vt:lpstr>
      <vt:lpstr>Weaver’s organisation of scientific problems</vt:lpstr>
      <vt:lpstr>Phase 1 (to about 1900): Problems of simplicity</vt:lpstr>
      <vt:lpstr>Phase 2 (current, 1948): Problems of disorganised complexity </vt:lpstr>
      <vt:lpstr>Phase 3 (future): Problems of organised complexity</vt:lpstr>
      <vt:lpstr>Different types of sciences have different types of problems</vt:lpstr>
      <vt:lpstr>Methods are specific to the type of problem</vt:lpstr>
      <vt:lpstr>PowerPoint Presentation</vt:lpstr>
      <vt:lpstr>What makes many cars a traffic jam? </vt:lpstr>
      <vt:lpstr>Some definitions</vt:lpstr>
      <vt:lpstr>Behaviour of system driven by interaction </vt:lpstr>
      <vt:lpstr>Example: Standing ovation is cascade behaviour</vt:lpstr>
      <vt:lpstr>Example: Predator and prey population sizes cycle</vt:lpstr>
      <vt:lpstr>Characteristics: Collective Behaviour</vt:lpstr>
      <vt:lpstr>Characteristics: Feedback</vt:lpstr>
      <vt:lpstr>Characteristics: Limited predictability</vt:lpstr>
      <vt:lpstr>NOT all properties in all systems</vt:lpstr>
      <vt:lpstr>A broader collection of complex problem properties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Social science deals with important issues</vt:lpstr>
      <vt:lpstr>Social science deals with important issues</vt:lpstr>
      <vt:lpstr>Experimental methods help us to understand people</vt:lpstr>
      <vt:lpstr>Qualitative methods help us to understand people</vt:lpstr>
      <vt:lpstr>Statistical methods help us to understand society</vt:lpstr>
      <vt:lpstr>Social science has improved people’s lives</vt:lpstr>
      <vt:lpstr>Much of the contribution uses surveys and statistical analysis</vt:lpstr>
      <vt:lpstr>Alternative data sources now available</vt:lpstr>
      <vt:lpstr>Current social problems less amenable to survey methods</vt:lpstr>
      <vt:lpstr>In social policy, may be referred to as ‘wicked problems’</vt:lpstr>
      <vt:lpstr>Characteristics of wicked problems are features of complexity</vt:lpstr>
      <vt:lpstr>Social domains are interconnected </vt:lpstr>
      <vt:lpstr>Survey methods typically ignore context… (1968 quote, but still valid)</vt:lpstr>
      <vt:lpstr>Survey methods can include context But analysis is not a simple comparison of variables</vt:lpstr>
      <vt:lpstr>PowerPoint Presentation</vt:lpstr>
      <vt:lpstr>Why are complex problems difficult?</vt:lpstr>
      <vt:lpstr>Complexity sciences is not a single field</vt:lpstr>
      <vt:lpstr>Some of the complexity oriented theories</vt:lpstr>
      <vt:lpstr>What makes social complexity theories different?</vt:lpstr>
      <vt:lpstr>There are many complexity oriented methods</vt:lpstr>
      <vt:lpstr>So, what makes these methods so different?</vt:lpstr>
      <vt:lpstr>What is a variable?</vt:lpstr>
      <vt:lpstr>What does it mean for two variables to be related?</vt:lpstr>
      <vt:lpstr>What does it mean for two variables to be related?</vt:lpstr>
      <vt:lpstr>Process is key in complex systems</vt:lpstr>
      <vt:lpstr>Data are not sufficient, no matter how big </vt:lpstr>
      <vt:lpstr>Clustering: Case-Based Complexity</vt:lpstr>
      <vt:lpstr>Qualitative Comparative Analysis: Configurational Complexity</vt:lpstr>
      <vt:lpstr>Social network analysis: Modelling relationships</vt:lpstr>
      <vt:lpstr>Social Simulation: Modelling processes </vt:lpstr>
      <vt:lpstr>Theory and method work together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Jen Badham</dc:creator>
  <cp:lastModifiedBy>BADHAM, JENNIFER M.</cp:lastModifiedBy>
  <cp:revision>27</cp:revision>
  <dcterms:created xsi:type="dcterms:W3CDTF">2021-08-11T14:44:35Z</dcterms:created>
  <dcterms:modified xsi:type="dcterms:W3CDTF">2024-01-11T09:57:49Z</dcterms:modified>
</cp:coreProperties>
</file>